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0" r:id="rId5"/>
  </p:sldMasterIdLst>
  <p:notesMasterIdLst>
    <p:notesMasterId r:id="rId7"/>
  </p:notesMasterIdLst>
  <p:handoutMasterIdLst>
    <p:handoutMasterId r:id="rId8"/>
  </p:handoutMasterIdLst>
  <p:sldIdLst>
    <p:sldId id="394" r:id="rId6"/>
  </p:sldIdLst>
  <p:sldSz cx="9144000" cy="5143500" type="screen16x9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">
          <p15:clr>
            <a:srgbClr val="A4A3A4"/>
          </p15:clr>
        </p15:guide>
        <p15:guide id="2" orient="horz" pos="645">
          <p15:clr>
            <a:srgbClr val="A4A3A4"/>
          </p15:clr>
        </p15:guide>
        <p15:guide id="3" orient="horz" pos="2753">
          <p15:clr>
            <a:srgbClr val="A4A3A4"/>
          </p15:clr>
        </p15:guide>
        <p15:guide id="4" orient="horz" pos="2269">
          <p15:clr>
            <a:srgbClr val="A4A3A4"/>
          </p15:clr>
        </p15:guide>
        <p15:guide id="5" orient="horz" pos="962">
          <p15:clr>
            <a:srgbClr val="A4A3A4"/>
          </p15:clr>
        </p15:guide>
        <p15:guide id="6" orient="horz" pos="1288">
          <p15:clr>
            <a:srgbClr val="A4A3A4"/>
          </p15:clr>
        </p15:guide>
        <p15:guide id="7" orient="horz" pos="1610">
          <p15:clr>
            <a:srgbClr val="A4A3A4"/>
          </p15:clr>
        </p15:guide>
        <p15:guide id="8" orient="horz" pos="1941">
          <p15:clr>
            <a:srgbClr val="A4A3A4"/>
          </p15:clr>
        </p15:guide>
        <p15:guide id="9" orient="horz" pos="2914">
          <p15:clr>
            <a:srgbClr val="A4A3A4"/>
          </p15:clr>
        </p15:guide>
        <p15:guide id="10" orient="horz" pos="2591">
          <p15:clr>
            <a:srgbClr val="A4A3A4"/>
          </p15:clr>
        </p15:guide>
        <p15:guide id="11" pos="4034">
          <p15:clr>
            <a:srgbClr val="A4A3A4"/>
          </p15:clr>
        </p15:guide>
        <p15:guide id="12" pos="1151">
          <p15:clr>
            <a:srgbClr val="A4A3A4"/>
          </p15:clr>
        </p15:guide>
        <p15:guide id="13" pos="291">
          <p15:clr>
            <a:srgbClr val="A4A3A4"/>
          </p15:clr>
        </p15:guide>
        <p15:guide id="14" pos="5469">
          <p15:clr>
            <a:srgbClr val="A4A3A4"/>
          </p15:clr>
        </p15:guide>
        <p15:guide id="15" pos="4608">
          <p15:clr>
            <a:srgbClr val="A4A3A4"/>
          </p15:clr>
        </p15:guide>
        <p15:guide id="16" pos="3454">
          <p15:clr>
            <a:srgbClr val="A4A3A4"/>
          </p15:clr>
        </p15:guide>
        <p15:guide id="17" pos="2879">
          <p15:clr>
            <a:srgbClr val="A4A3A4"/>
          </p15:clr>
        </p15:guide>
        <p15:guide id="18" pos="2302">
          <p15:clr>
            <a:srgbClr val="A4A3A4"/>
          </p15:clr>
        </p15:guide>
        <p15:guide id="19" pos="1724">
          <p15:clr>
            <a:srgbClr val="A4A3A4"/>
          </p15:clr>
        </p15:guide>
        <p15:guide id="20" pos="578">
          <p15:clr>
            <a:srgbClr val="A4A3A4"/>
          </p15:clr>
        </p15:guide>
        <p15:guide id="21" pos="51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at Yildirim" initials="MY" lastIdx="23" clrIdx="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jarke Ebert" initials="BE" lastIdx="4" clrIdx="1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Christopher Edge" initials="CE" lastIdx="12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729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9" autoAdjust="0"/>
    <p:restoredTop sz="94884" autoAdjust="0"/>
  </p:normalViewPr>
  <p:slideViewPr>
    <p:cSldViewPr snapToGrid="0">
      <p:cViewPr varScale="1">
        <p:scale>
          <a:sx n="212" d="100"/>
          <a:sy n="212" d="100"/>
        </p:scale>
        <p:origin x="180" y="564"/>
      </p:cViewPr>
      <p:guideLst>
        <p:guide orient="horz" pos="319"/>
        <p:guide orient="horz" pos="645"/>
        <p:guide orient="horz" pos="2753"/>
        <p:guide orient="horz" pos="2269"/>
        <p:guide orient="horz" pos="962"/>
        <p:guide orient="horz" pos="1288"/>
        <p:guide orient="horz" pos="1610"/>
        <p:guide orient="horz" pos="1941"/>
        <p:guide orient="horz" pos="2914"/>
        <p:guide orient="horz" pos="2591"/>
        <p:guide pos="4034"/>
        <p:guide pos="1151"/>
        <p:guide pos="291"/>
        <p:guide pos="5469"/>
        <p:guide pos="4608"/>
        <p:guide pos="3454"/>
        <p:guide pos="2879"/>
        <p:guide pos="2302"/>
        <p:guide pos="1724"/>
        <p:guide pos="578"/>
        <p:guide pos="51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7451C-3127-9345-B215-375E581185A4}" type="datetimeFigureOut">
              <a:t>2/23/2022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35C2-AFF5-5541-82EE-05BA89BFE7AD}" type="slidenum"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660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0C4C2-CF67-4705-8C7E-37F3D76E11DA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19878-C735-4833-80BB-BD34E17C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38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15906"/>
            <a:ext cx="5438140" cy="5685641"/>
          </a:xfrm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en-GB" sz="1100" b="1" dirty="0"/>
              <a:t>References 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  <a:defRPr/>
            </a:pPr>
            <a:r>
              <a:rPr lang="en-CA" sz="1100" dirty="0"/>
              <a:t>McIntyre RS et al. </a:t>
            </a:r>
            <a:r>
              <a:rPr lang="en-CA" sz="1100" i="1" dirty="0"/>
              <a:t>Depress Anxiety</a:t>
            </a:r>
            <a:r>
              <a:rPr lang="en-CA" sz="1100" dirty="0"/>
              <a:t> 2013;30(6):515</a:t>
            </a:r>
            <a:r>
              <a:rPr lang="da-DK" sz="1100" dirty="0"/>
              <a:t>–</a:t>
            </a:r>
            <a:r>
              <a:rPr lang="en-CA" sz="1100" dirty="0"/>
              <a:t>527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  <a:defRPr/>
            </a:pPr>
            <a:r>
              <a:rPr lang="en-CA" sz="1100" dirty="0" err="1"/>
              <a:t>Hammar</a:t>
            </a:r>
            <a:r>
              <a:rPr lang="en-CA" sz="1100" dirty="0"/>
              <a:t> A, </a:t>
            </a:r>
            <a:r>
              <a:rPr lang="en-CA" sz="1100" dirty="0" err="1"/>
              <a:t>Ardal</a:t>
            </a:r>
            <a:r>
              <a:rPr lang="en-CA" sz="1100" dirty="0"/>
              <a:t> G. </a:t>
            </a:r>
            <a:r>
              <a:rPr lang="fr-FR" sz="1100" i="1" dirty="0"/>
              <a:t>Front Hum </a:t>
            </a:r>
            <a:r>
              <a:rPr lang="fr-FR" sz="1100" i="1" dirty="0" err="1"/>
              <a:t>Neurosci</a:t>
            </a:r>
            <a:r>
              <a:rPr lang="fr-FR" sz="1100" dirty="0"/>
              <a:t> 2009;3:26. </a:t>
            </a:r>
            <a:r>
              <a:rPr lang="fr-FR" sz="1100" dirty="0" err="1"/>
              <a:t>doi</a:t>
            </a:r>
            <a:r>
              <a:rPr lang="fr-FR" sz="1100" dirty="0"/>
              <a:t>: 10.3389/neuro.09.026.2009</a:t>
            </a:r>
            <a:endParaRPr lang="en-GB" sz="1100" dirty="0"/>
          </a:p>
          <a:p>
            <a:pPr marL="181102" indent="-181102" eaLnBrk="1" hangingPunct="1"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GB" sz="1100" dirty="0"/>
          </a:p>
          <a:p>
            <a:pPr marL="181102" indent="-181102" eaLnBrk="1" hangingPunct="1">
              <a:spcBef>
                <a:spcPct val="0"/>
              </a:spcBef>
              <a:defRPr/>
            </a:pPr>
            <a:endParaRPr lang="en-GB" sz="1100" b="1" dirty="0"/>
          </a:p>
          <a:p>
            <a:pPr marL="181102" indent="-181102" eaLnBrk="1" hangingPunct="1">
              <a:spcBef>
                <a:spcPct val="0"/>
              </a:spcBef>
              <a:defRPr/>
            </a:pPr>
            <a:endParaRPr lang="en-GB" sz="1100" b="1" dirty="0"/>
          </a:p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3A930-54FC-49FF-BE08-D9020ACB05C6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44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82298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381242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7086871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94955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2785964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9814281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8899915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162689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86505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32735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80261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812" y="1062589"/>
            <a:ext cx="8333186" cy="480413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</a:lstStyle>
          <a:p>
            <a:pPr marL="135000" lvl="0" indent="-135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745502"/>
            <a:ext cx="8333185" cy="2628498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6636762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65289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824631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086567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0696843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187772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5891735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19894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400538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3004500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5143974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7354284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159587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770702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0079780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143252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26088233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4671507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4657521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4426511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850885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1713929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2740107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5363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114425" y="2085750"/>
            <a:ext cx="691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1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1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251576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94388"/>
            <a:ext cx="7886700" cy="84579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9144000" cy="61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59265" y="3791656"/>
            <a:ext cx="7856085" cy="1280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846910"/>
            <a:ext cx="7886700" cy="825503"/>
          </a:xfr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31672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02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345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78200"/>
            <a:ext cx="8470800" cy="6426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6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16000" y="4282200"/>
            <a:ext cx="5940000" cy="270000"/>
          </a:xfrm>
        </p:spPr>
        <p:txBody>
          <a:bodyPr anchor="b"/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0" y="4703400"/>
            <a:ext cx="4140000" cy="270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02756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" y="4282200"/>
            <a:ext cx="59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Insert notes text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703400"/>
            <a:ext cx="41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371299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85356" y="4872090"/>
            <a:ext cx="4143601" cy="165497"/>
          </a:xfrm>
        </p:spPr>
        <p:txBody>
          <a:bodyPr vert="horz" lIns="91440" tIns="45720" rIns="91440" bIns="45720" rtlCol="0" anchor="b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footer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92943" y="4872090"/>
            <a:ext cx="4187477" cy="165497"/>
          </a:xfrm>
        </p:spPr>
        <p:txBody>
          <a:bodyPr vert="horz" lIns="91440" tIns="45720" rIns="91440" bIns="45720" rtlCol="0" anchor="b" anchorCtr="0"/>
          <a:lstStyle>
            <a:lvl1pPr marL="0" indent="0" algn="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94127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41473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9035" y="4767263"/>
            <a:ext cx="6718823" cy="273844"/>
          </a:xfrm>
        </p:spPr>
        <p:txBody>
          <a:bodyPr anchor="b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63507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51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  <p:sldLayoutId id="2147483768" r:id="rId28"/>
    <p:sldLayoutId id="2147483769" r:id="rId29"/>
    <p:sldLayoutId id="2147483770" r:id="rId30"/>
    <p:sldLayoutId id="2147483771" r:id="rId31"/>
    <p:sldLayoutId id="2147483772" r:id="rId32"/>
    <p:sldLayoutId id="2147483773" r:id="rId33"/>
    <p:sldLayoutId id="2147483774" r:id="rId34"/>
    <p:sldLayoutId id="2147483775" r:id="rId35"/>
    <p:sldLayoutId id="2147483776" r:id="rId36"/>
    <p:sldLayoutId id="2147483778" r:id="rId37"/>
    <p:sldLayoutId id="2147483779" r:id="rId38"/>
    <p:sldLayoutId id="2147483780" r:id="rId39"/>
    <p:sldLayoutId id="2147483735" r:id="rId40"/>
    <p:sldLayoutId id="2147483738" r:id="rId41"/>
    <p:sldLayoutId id="2147483739" r:id="rId42"/>
    <p:sldLayoutId id="2147483715" r:id="rId43"/>
    <p:sldLayoutId id="2147483717" r:id="rId4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dsholder til tekst 34">
            <a:extLst>
              <a:ext uri="{FF2B5EF4-FFF2-40B4-BE49-F238E27FC236}">
                <a16:creationId xmlns:a16="http://schemas.microsoft.com/office/drawing/2014/main" id="{75337383-E0B8-7445-B7AA-E297E075EE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 dirty="0"/>
              <a:t>Major Depressive </a:t>
            </a:r>
            <a:r>
              <a:rPr lang="da-DK" dirty="0" err="1"/>
              <a:t>Disorder</a:t>
            </a:r>
            <a:r>
              <a:rPr lang="da-DK" dirty="0"/>
              <a:t> (MDD)</a:t>
            </a:r>
            <a:endParaRPr lang="en-US" dirty="0"/>
          </a:p>
          <a:p>
            <a:endParaRPr lang="en-GB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itel 37">
            <a:extLst>
              <a:ext uri="{FF2B5EF4-FFF2-40B4-BE49-F238E27FC236}">
                <a16:creationId xmlns:a16="http://schemas.microsoft.com/office/drawing/2014/main" id="{86108D1A-FE8B-9242-BBB0-687F2CC03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689135"/>
          </a:xfrm>
        </p:spPr>
        <p:txBody>
          <a:bodyPr>
            <a:normAutofit fontScale="90000"/>
          </a:bodyPr>
          <a:lstStyle/>
          <a:p>
            <a:r>
              <a:rPr lang="en-GB" dirty="0"/>
              <a:t>Cognitive symptoms of depression have a negative impact on many aspects of the patient’s life</a:t>
            </a:r>
            <a:r>
              <a:rPr lang="en-GB" baseline="30000" dirty="0"/>
              <a:t>1,2</a:t>
            </a:r>
            <a:br>
              <a:rPr lang="en-GB" baseline="30000" dirty="0"/>
            </a:br>
            <a:endParaRPr lang="da-DK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54847-56B2-48CD-9C56-722FBD0C41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4812" y="4679100"/>
            <a:ext cx="6910388" cy="464400"/>
          </a:xfrm>
        </p:spPr>
        <p:txBody>
          <a:bodyPr/>
          <a:lstStyle/>
          <a:p>
            <a:r>
              <a:rPr lang="en-CA" sz="700" dirty="0"/>
              <a:t>McIntyre RS et al. Depress Anxiety 2013;30(6):515</a:t>
            </a:r>
            <a:r>
              <a:rPr lang="da-DK" sz="700" dirty="0"/>
              <a:t>–</a:t>
            </a:r>
            <a:r>
              <a:rPr lang="en-CA" sz="700" dirty="0"/>
              <a:t>527; 2. </a:t>
            </a:r>
            <a:r>
              <a:rPr lang="en-CA" sz="700" dirty="0" err="1"/>
              <a:t>Hammar</a:t>
            </a:r>
            <a:r>
              <a:rPr lang="en-CA" sz="700" dirty="0"/>
              <a:t> A, </a:t>
            </a:r>
            <a:r>
              <a:rPr lang="en-CA" sz="700" dirty="0" err="1"/>
              <a:t>Ardal</a:t>
            </a:r>
            <a:r>
              <a:rPr lang="en-CA" sz="700" dirty="0"/>
              <a:t> G. </a:t>
            </a:r>
            <a:r>
              <a:rPr lang="fr-FR" sz="700" dirty="0"/>
              <a:t>Front Hum </a:t>
            </a:r>
            <a:r>
              <a:rPr lang="fr-FR" sz="700" dirty="0" err="1"/>
              <a:t>Neurosci</a:t>
            </a:r>
            <a:r>
              <a:rPr lang="fr-FR" sz="700" dirty="0"/>
              <a:t> 2009;3:26. </a:t>
            </a:r>
            <a:r>
              <a:rPr lang="fr-FR" sz="700" dirty="0" err="1"/>
              <a:t>doi</a:t>
            </a:r>
            <a:r>
              <a:rPr lang="fr-FR" sz="700" dirty="0"/>
              <a:t>: 10.3389/neuro.09.026.2009.</a:t>
            </a:r>
            <a:endParaRPr lang="en-GB" sz="700" dirty="0"/>
          </a:p>
        </p:txBody>
      </p:sp>
      <p:sp>
        <p:nvSpPr>
          <p:cNvPr id="38" name="Rounded Rectangle 5">
            <a:extLst>
              <a:ext uri="{FF2B5EF4-FFF2-40B4-BE49-F238E27FC236}">
                <a16:creationId xmlns:a16="http://schemas.microsoft.com/office/drawing/2014/main" id="{5A1EFC16-4361-0F44-B609-903BFE1256FD}"/>
              </a:ext>
            </a:extLst>
          </p:cNvPr>
          <p:cNvSpPr/>
          <p:nvPr/>
        </p:nvSpPr>
        <p:spPr>
          <a:xfrm>
            <a:off x="404812" y="1308009"/>
            <a:ext cx="8029200" cy="339821"/>
          </a:xfrm>
          <a:prstGeom prst="roundRect">
            <a:avLst/>
          </a:prstGeom>
          <a:solidFill>
            <a:schemeClr val="bg2"/>
          </a:solidFill>
          <a:ln w="381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87313" algn="ctr" defTabSz="880532">
              <a:spcBef>
                <a:spcPct val="0"/>
              </a:spcBef>
              <a:defRPr/>
            </a:pPr>
            <a:r>
              <a:rPr lang="en-GB" sz="1000" b="1" kern="0" dirty="0">
                <a:latin typeface="Arial" panose="020B0604020202020204" pitchFamily="34" charset="0"/>
                <a:cs typeface="Arial" panose="020B0604020202020204" pitchFamily="34" charset="0"/>
              </a:rPr>
              <a:t>Cognitive dysfunction and general functioning are linked and both have an impact on clinical outcomes in depression</a:t>
            </a:r>
          </a:p>
        </p:txBody>
      </p:sp>
      <p:grpSp>
        <p:nvGrpSpPr>
          <p:cNvPr id="36" name="Gruppe 40">
            <a:extLst>
              <a:ext uri="{FF2B5EF4-FFF2-40B4-BE49-F238E27FC236}">
                <a16:creationId xmlns:a16="http://schemas.microsoft.com/office/drawing/2014/main" id="{2A94F8EC-1E15-454D-87CC-719A8E2EFFBF}"/>
              </a:ext>
            </a:extLst>
          </p:cNvPr>
          <p:cNvGrpSpPr/>
          <p:nvPr/>
        </p:nvGrpSpPr>
        <p:grpSpPr>
          <a:xfrm>
            <a:off x="628650" y="1793140"/>
            <a:ext cx="7886699" cy="3595673"/>
            <a:chOff x="361598" y="1325658"/>
            <a:chExt cx="8782409" cy="4183035"/>
          </a:xfrm>
        </p:grpSpPr>
        <p:sp>
          <p:nvSpPr>
            <p:cNvPr id="67" name="Rectangle 53">
              <a:extLst>
                <a:ext uri="{FF2B5EF4-FFF2-40B4-BE49-F238E27FC236}">
                  <a16:creationId xmlns:a16="http://schemas.microsoft.com/office/drawing/2014/main" id="{7075D100-40DB-4688-96A5-630E309A7D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598" y="1507785"/>
              <a:ext cx="2185316" cy="4363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3C3C3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Find it difficult to maintain performance</a:t>
              </a: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268B6745-3C14-4B8A-AE0F-1441A04C48EE}"/>
                </a:ext>
              </a:extLst>
            </p:cNvPr>
            <p:cNvSpPr/>
            <p:nvPr/>
          </p:nvSpPr>
          <p:spPr>
            <a:xfrm>
              <a:off x="4296462" y="1357997"/>
              <a:ext cx="2276659" cy="2276661"/>
            </a:xfrm>
            <a:prstGeom prst="ellipse">
              <a:avLst/>
            </a:prstGeom>
            <a:solidFill>
              <a:schemeClr val="bg2">
                <a:lumMod val="75000"/>
                <a:alpha val="50196"/>
              </a:schemeClr>
            </a:solidFill>
            <a:ln w="38100" cap="rnd" cmpd="sng" algn="ctr">
              <a:noFill/>
              <a:prstDash val="sysDot"/>
            </a:ln>
            <a:effectLst/>
          </p:spPr>
          <p:txBody>
            <a:bodyPr anchor="ctr"/>
            <a:lstStyle/>
            <a:p>
              <a:pPr algn="ctr" defTabSz="457146">
                <a:defRPr/>
              </a:pPr>
              <a:endParaRPr lang="en-GB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920EB247-775A-4DF7-A8EF-140FD92C729E}"/>
                </a:ext>
              </a:extLst>
            </p:cNvPr>
            <p:cNvSpPr/>
            <p:nvPr/>
          </p:nvSpPr>
          <p:spPr>
            <a:xfrm>
              <a:off x="3360410" y="2445670"/>
              <a:ext cx="2276659" cy="2277831"/>
            </a:xfrm>
            <a:prstGeom prst="ellipse">
              <a:avLst/>
            </a:prstGeom>
            <a:solidFill>
              <a:schemeClr val="accent3">
                <a:lumMod val="60000"/>
                <a:lumOff val="40000"/>
                <a:alpha val="49804"/>
              </a:schemeClr>
            </a:solidFill>
            <a:ln w="38100" cap="rnd" cmpd="sng" algn="ctr">
              <a:noFill/>
              <a:prstDash val="sysDot"/>
            </a:ln>
            <a:effectLst/>
          </p:spPr>
          <p:txBody>
            <a:bodyPr anchor="ctr"/>
            <a:lstStyle/>
            <a:p>
              <a:pPr algn="ctr" defTabSz="457146">
                <a:defRPr/>
              </a:pPr>
              <a:endParaRPr lang="en-GB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001F8681-2AE0-40A3-A492-B464968AE94D}"/>
                </a:ext>
              </a:extLst>
            </p:cNvPr>
            <p:cNvSpPr/>
            <p:nvPr/>
          </p:nvSpPr>
          <p:spPr>
            <a:xfrm>
              <a:off x="2364272" y="1325658"/>
              <a:ext cx="2276659" cy="227666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50196"/>
              </a:schemeClr>
            </a:solidFill>
            <a:ln w="38100" cap="rnd" cmpd="sng" algn="ctr">
              <a:noFill/>
              <a:prstDash val="sysDot"/>
            </a:ln>
            <a:effectLst/>
          </p:spPr>
          <p:txBody>
            <a:bodyPr anchor="ctr"/>
            <a:lstStyle/>
            <a:p>
              <a:pPr algn="ctr" defTabSz="457146">
                <a:defRPr/>
              </a:pPr>
              <a:endParaRPr lang="en-GB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Rectangle 19">
              <a:extLst>
                <a:ext uri="{FF2B5EF4-FFF2-40B4-BE49-F238E27FC236}">
                  <a16:creationId xmlns:a16="http://schemas.microsoft.com/office/drawing/2014/main" id="{0656C673-90BC-4489-AA77-B345FE7A70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1150" y="1802211"/>
              <a:ext cx="251319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000" dirty="0">
                  <a:solidFill>
                    <a:srgbClr val="3C3C3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Experience household and financial strain</a:t>
              </a:r>
            </a:p>
          </p:txBody>
        </p:sp>
        <p:sp>
          <p:nvSpPr>
            <p:cNvPr id="73" name="Rectangle 42">
              <a:extLst>
                <a:ext uri="{FF2B5EF4-FFF2-40B4-BE49-F238E27FC236}">
                  <a16:creationId xmlns:a16="http://schemas.microsoft.com/office/drawing/2014/main" id="{44201668-794E-4F68-9739-DD0B957E7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8258" y="2390010"/>
              <a:ext cx="246574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3C3C3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Struggle with a variety of attention-related tasks</a:t>
              </a:r>
            </a:p>
          </p:txBody>
        </p:sp>
        <p:sp>
          <p:nvSpPr>
            <p:cNvPr id="74" name="Rectangle 43">
              <a:extLst>
                <a:ext uri="{FF2B5EF4-FFF2-40B4-BE49-F238E27FC236}">
                  <a16:creationId xmlns:a16="http://schemas.microsoft.com/office/drawing/2014/main" id="{2144FCDC-2A61-454C-9956-B0D0F39164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7625" y="2888237"/>
              <a:ext cx="247580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3C3C3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Unable to participate </a:t>
              </a:r>
              <a:r>
                <a:rPr lang="en-US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fully in </a:t>
              </a:r>
              <a:r>
                <a:rPr lang="en-US" sz="1000" dirty="0">
                  <a:solidFill>
                    <a:srgbClr val="3C3C3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family life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2668CE3C-12D8-4D0F-8EAC-E0F90FBE7522}"/>
                </a:ext>
              </a:extLst>
            </p:cNvPr>
            <p:cNvSpPr/>
            <p:nvPr/>
          </p:nvSpPr>
          <p:spPr>
            <a:xfrm>
              <a:off x="3287913" y="3591983"/>
              <a:ext cx="176603" cy="176604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24F1DA74-CA59-4C37-9E5B-86A514941874}"/>
                </a:ext>
              </a:extLst>
            </p:cNvPr>
            <p:cNvSpPr/>
            <p:nvPr/>
          </p:nvSpPr>
          <p:spPr>
            <a:xfrm>
              <a:off x="3409198" y="4025051"/>
              <a:ext cx="176604" cy="176604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8A6E41ED-3C13-4054-8137-2D4CF523D1E5}"/>
                </a:ext>
              </a:extLst>
            </p:cNvPr>
            <p:cNvSpPr/>
            <p:nvPr/>
          </p:nvSpPr>
          <p:spPr>
            <a:xfrm>
              <a:off x="3707398" y="4339643"/>
              <a:ext cx="176603" cy="176604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Rectangle 47">
              <a:extLst>
                <a:ext uri="{FF2B5EF4-FFF2-40B4-BE49-F238E27FC236}">
                  <a16:creationId xmlns:a16="http://schemas.microsoft.com/office/drawing/2014/main" id="{2698EC39-802F-4298-96F8-0DA830FD7B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259" y="3545944"/>
              <a:ext cx="210849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indent="1588"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000" dirty="0">
                  <a:solidFill>
                    <a:srgbClr val="3C3C3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Exhibit social irritability  </a:t>
              </a:r>
            </a:p>
          </p:txBody>
        </p:sp>
        <p:sp>
          <p:nvSpPr>
            <p:cNvPr id="79" name="Rectangle 48">
              <a:extLst>
                <a:ext uri="{FF2B5EF4-FFF2-40B4-BE49-F238E27FC236}">
                  <a16:creationId xmlns:a16="http://schemas.microsoft.com/office/drawing/2014/main" id="{CE0EA46D-1C4F-4AC2-97C5-06D3F99FB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3877987"/>
              <a:ext cx="280880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indent="1588"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3C3C3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Have problems meeting expectations from society </a:t>
              </a:r>
            </a:p>
          </p:txBody>
        </p:sp>
        <p:sp>
          <p:nvSpPr>
            <p:cNvPr id="80" name="Rectangle 49">
              <a:extLst>
                <a:ext uri="{FF2B5EF4-FFF2-40B4-BE49-F238E27FC236}">
                  <a16:creationId xmlns:a16="http://schemas.microsoft.com/office/drawing/2014/main" id="{E89F7E44-04F6-4460-B532-97AB3DB274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" y="4347354"/>
              <a:ext cx="304555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indent="1588"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3C3C3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Find it difficult to participate in social life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C1BC05DE-74CF-4016-A13C-37E0DFF362B2}"/>
                </a:ext>
              </a:extLst>
            </p:cNvPr>
            <p:cNvSpPr/>
            <p:nvPr/>
          </p:nvSpPr>
          <p:spPr>
            <a:xfrm flipH="1">
              <a:off x="2522350" y="1713141"/>
              <a:ext cx="176604" cy="178141"/>
            </a:xfrm>
            <a:prstGeom prst="ellipse">
              <a:avLst/>
            </a:prstGeom>
            <a:solidFill>
              <a:schemeClr val="accent2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99CAB275-DFB5-4511-8CB2-BF49AD6334D5}"/>
                </a:ext>
              </a:extLst>
            </p:cNvPr>
            <p:cNvSpPr/>
            <p:nvPr/>
          </p:nvSpPr>
          <p:spPr>
            <a:xfrm flipH="1">
              <a:off x="2270490" y="2496328"/>
              <a:ext cx="178140" cy="176604"/>
            </a:xfrm>
            <a:prstGeom prst="ellipse">
              <a:avLst/>
            </a:prstGeom>
            <a:solidFill>
              <a:schemeClr val="accent2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235AF194-01C8-4FE8-8D85-24F3514D16FB}"/>
                </a:ext>
              </a:extLst>
            </p:cNvPr>
            <p:cNvSpPr/>
            <p:nvPr/>
          </p:nvSpPr>
          <p:spPr>
            <a:xfrm flipH="1">
              <a:off x="2351794" y="2096500"/>
              <a:ext cx="178140" cy="176604"/>
            </a:xfrm>
            <a:prstGeom prst="ellipse">
              <a:avLst/>
            </a:prstGeom>
            <a:solidFill>
              <a:schemeClr val="accent2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Rectangle 54">
              <a:extLst>
                <a:ext uri="{FF2B5EF4-FFF2-40B4-BE49-F238E27FC236}">
                  <a16:creationId xmlns:a16="http://schemas.microsoft.com/office/drawing/2014/main" id="{047CB4F4-0855-4A3E-BD94-1A9674981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412" y="2050456"/>
              <a:ext cx="185510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3C3C3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Loss of focus</a:t>
              </a:r>
            </a:p>
          </p:txBody>
        </p:sp>
        <p:sp>
          <p:nvSpPr>
            <p:cNvPr id="85" name="Rectangle 55">
              <a:extLst>
                <a:ext uri="{FF2B5EF4-FFF2-40B4-BE49-F238E27FC236}">
                  <a16:creationId xmlns:a16="http://schemas.microsoft.com/office/drawing/2014/main" id="{160D114B-6C1F-4C9D-8295-2427CB61C2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181" y="2445677"/>
              <a:ext cx="185510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3C3C3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Loss of productivity</a:t>
              </a:r>
            </a:p>
          </p:txBody>
        </p:sp>
        <p:sp>
          <p:nvSpPr>
            <p:cNvPr id="86" name="Freeform 21">
              <a:extLst>
                <a:ext uri="{FF2B5EF4-FFF2-40B4-BE49-F238E27FC236}">
                  <a16:creationId xmlns:a16="http://schemas.microsoft.com/office/drawing/2014/main" id="{EB7A60B1-C689-4DFA-8A05-71BB74DBED18}"/>
                </a:ext>
              </a:extLst>
            </p:cNvPr>
            <p:cNvSpPr>
              <a:spLocks noEditPoints="1"/>
            </p:cNvSpPr>
            <p:nvPr/>
          </p:nvSpPr>
          <p:spPr bwMode="auto">
            <a:xfrm flipH="1">
              <a:off x="5248938" y="1876288"/>
              <a:ext cx="684615" cy="885724"/>
            </a:xfrm>
            <a:custGeom>
              <a:avLst/>
              <a:gdLst>
                <a:gd name="T0" fmla="*/ 2147483647 w 406"/>
                <a:gd name="T1" fmla="*/ 2147483647 h 546"/>
                <a:gd name="T2" fmla="*/ 2147483647 w 406"/>
                <a:gd name="T3" fmla="*/ 2147483647 h 546"/>
                <a:gd name="T4" fmla="*/ 2147483647 w 406"/>
                <a:gd name="T5" fmla="*/ 2147483647 h 546"/>
                <a:gd name="T6" fmla="*/ 2147483647 w 406"/>
                <a:gd name="T7" fmla="*/ 2147483647 h 546"/>
                <a:gd name="T8" fmla="*/ 2147483647 w 406"/>
                <a:gd name="T9" fmla="*/ 2147483647 h 546"/>
                <a:gd name="T10" fmla="*/ 2147483647 w 406"/>
                <a:gd name="T11" fmla="*/ 2147483647 h 546"/>
                <a:gd name="T12" fmla="*/ 2147483647 w 406"/>
                <a:gd name="T13" fmla="*/ 2147483647 h 546"/>
                <a:gd name="T14" fmla="*/ 2147483647 w 406"/>
                <a:gd name="T15" fmla="*/ 2147483647 h 546"/>
                <a:gd name="T16" fmla="*/ 2147483647 w 406"/>
                <a:gd name="T17" fmla="*/ 2147483647 h 546"/>
                <a:gd name="T18" fmla="*/ 2147483647 w 406"/>
                <a:gd name="T19" fmla="*/ 2147483647 h 546"/>
                <a:gd name="T20" fmla="*/ 2147483647 w 406"/>
                <a:gd name="T21" fmla="*/ 2147483647 h 546"/>
                <a:gd name="T22" fmla="*/ 2147483647 w 406"/>
                <a:gd name="T23" fmla="*/ 2147483647 h 546"/>
                <a:gd name="T24" fmla="*/ 2147483647 w 406"/>
                <a:gd name="T25" fmla="*/ 2147483647 h 546"/>
                <a:gd name="T26" fmla="*/ 2147483647 w 406"/>
                <a:gd name="T27" fmla="*/ 2147483647 h 546"/>
                <a:gd name="T28" fmla="*/ 2147483647 w 406"/>
                <a:gd name="T29" fmla="*/ 2147483647 h 546"/>
                <a:gd name="T30" fmla="*/ 2147483647 w 406"/>
                <a:gd name="T31" fmla="*/ 2147483647 h 546"/>
                <a:gd name="T32" fmla="*/ 2147483647 w 406"/>
                <a:gd name="T33" fmla="*/ 2147483647 h 546"/>
                <a:gd name="T34" fmla="*/ 2147483647 w 406"/>
                <a:gd name="T35" fmla="*/ 2147483647 h 546"/>
                <a:gd name="T36" fmla="*/ 2147483647 w 406"/>
                <a:gd name="T37" fmla="*/ 2147483647 h 546"/>
                <a:gd name="T38" fmla="*/ 2147483647 w 406"/>
                <a:gd name="T39" fmla="*/ 2147483647 h 546"/>
                <a:gd name="T40" fmla="*/ 2147483647 w 406"/>
                <a:gd name="T41" fmla="*/ 2147483647 h 546"/>
                <a:gd name="T42" fmla="*/ 2147483647 w 406"/>
                <a:gd name="T43" fmla="*/ 2147483647 h 546"/>
                <a:gd name="T44" fmla="*/ 2147483647 w 406"/>
                <a:gd name="T45" fmla="*/ 2147483647 h 546"/>
                <a:gd name="T46" fmla="*/ 2147483647 w 406"/>
                <a:gd name="T47" fmla="*/ 2147483647 h 546"/>
                <a:gd name="T48" fmla="*/ 2147483647 w 406"/>
                <a:gd name="T49" fmla="*/ 2147483647 h 546"/>
                <a:gd name="T50" fmla="*/ 2147483647 w 406"/>
                <a:gd name="T51" fmla="*/ 2147483647 h 546"/>
                <a:gd name="T52" fmla="*/ 2147483647 w 406"/>
                <a:gd name="T53" fmla="*/ 2147483647 h 546"/>
                <a:gd name="T54" fmla="*/ 2147483647 w 406"/>
                <a:gd name="T55" fmla="*/ 2147483647 h 546"/>
                <a:gd name="T56" fmla="*/ 2147483647 w 406"/>
                <a:gd name="T57" fmla="*/ 2147483647 h 546"/>
                <a:gd name="T58" fmla="*/ 2147483647 w 406"/>
                <a:gd name="T59" fmla="*/ 2147483647 h 546"/>
                <a:gd name="T60" fmla="*/ 2147483647 w 406"/>
                <a:gd name="T61" fmla="*/ 2147483647 h 546"/>
                <a:gd name="T62" fmla="*/ 2147483647 w 406"/>
                <a:gd name="T63" fmla="*/ 2147483647 h 546"/>
                <a:gd name="T64" fmla="*/ 2147483647 w 406"/>
                <a:gd name="T65" fmla="*/ 2147483647 h 546"/>
                <a:gd name="T66" fmla="*/ 2147483647 w 406"/>
                <a:gd name="T67" fmla="*/ 2147483647 h 546"/>
                <a:gd name="T68" fmla="*/ 2147483647 w 406"/>
                <a:gd name="T69" fmla="*/ 2147483647 h 546"/>
                <a:gd name="T70" fmla="*/ 2147483647 w 406"/>
                <a:gd name="T71" fmla="*/ 2147483647 h 546"/>
                <a:gd name="T72" fmla="*/ 2147483647 w 406"/>
                <a:gd name="T73" fmla="*/ 2147483647 h 546"/>
                <a:gd name="T74" fmla="*/ 2147483647 w 406"/>
                <a:gd name="T75" fmla="*/ 2147483647 h 546"/>
                <a:gd name="T76" fmla="*/ 2147483647 w 406"/>
                <a:gd name="T77" fmla="*/ 2147483647 h 546"/>
                <a:gd name="T78" fmla="*/ 2147483647 w 406"/>
                <a:gd name="T79" fmla="*/ 2147483647 h 546"/>
                <a:gd name="T80" fmla="*/ 2147483647 w 406"/>
                <a:gd name="T81" fmla="*/ 2147483647 h 546"/>
                <a:gd name="T82" fmla="*/ 2147483647 w 406"/>
                <a:gd name="T83" fmla="*/ 2147483647 h 546"/>
                <a:gd name="T84" fmla="*/ 2147483647 w 406"/>
                <a:gd name="T85" fmla="*/ 0 h 546"/>
                <a:gd name="T86" fmla="*/ 2147483647 w 406"/>
                <a:gd name="T87" fmla="*/ 2147483647 h 546"/>
                <a:gd name="T88" fmla="*/ 2147483647 w 406"/>
                <a:gd name="T89" fmla="*/ 2147483647 h 546"/>
                <a:gd name="T90" fmla="*/ 2147483647 w 406"/>
                <a:gd name="T91" fmla="*/ 2147483647 h 546"/>
                <a:gd name="T92" fmla="*/ 2147483647 w 406"/>
                <a:gd name="T93" fmla="*/ 2147483647 h 546"/>
                <a:gd name="T94" fmla="*/ 2147483647 w 406"/>
                <a:gd name="T95" fmla="*/ 2147483647 h 546"/>
                <a:gd name="T96" fmla="*/ 2147483647 w 406"/>
                <a:gd name="T97" fmla="*/ 2147483647 h 5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06"/>
                <a:gd name="T148" fmla="*/ 0 h 546"/>
                <a:gd name="T149" fmla="*/ 406 w 406"/>
                <a:gd name="T150" fmla="*/ 546 h 54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06" h="546">
                  <a:moveTo>
                    <a:pt x="156" y="64"/>
                  </a:moveTo>
                  <a:cubicBezTo>
                    <a:pt x="154" y="68"/>
                    <a:pt x="153" y="65"/>
                    <a:pt x="154" y="71"/>
                  </a:cubicBezTo>
                  <a:cubicBezTo>
                    <a:pt x="155" y="75"/>
                    <a:pt x="150" y="73"/>
                    <a:pt x="150" y="74"/>
                  </a:cubicBezTo>
                  <a:cubicBezTo>
                    <a:pt x="149" y="76"/>
                    <a:pt x="147" y="79"/>
                    <a:pt x="147" y="81"/>
                  </a:cubicBezTo>
                  <a:cubicBezTo>
                    <a:pt x="147" y="83"/>
                    <a:pt x="154" y="88"/>
                    <a:pt x="156" y="90"/>
                  </a:cubicBezTo>
                  <a:cubicBezTo>
                    <a:pt x="162" y="94"/>
                    <a:pt x="173" y="100"/>
                    <a:pt x="177" y="107"/>
                  </a:cubicBezTo>
                  <a:cubicBezTo>
                    <a:pt x="181" y="114"/>
                    <a:pt x="182" y="124"/>
                    <a:pt x="184" y="132"/>
                  </a:cubicBezTo>
                  <a:cubicBezTo>
                    <a:pt x="188" y="148"/>
                    <a:pt x="191" y="163"/>
                    <a:pt x="194" y="179"/>
                  </a:cubicBezTo>
                  <a:cubicBezTo>
                    <a:pt x="197" y="192"/>
                    <a:pt x="197" y="196"/>
                    <a:pt x="183" y="197"/>
                  </a:cubicBezTo>
                  <a:cubicBezTo>
                    <a:pt x="180" y="198"/>
                    <a:pt x="182" y="219"/>
                    <a:pt x="180" y="219"/>
                  </a:cubicBezTo>
                  <a:cubicBezTo>
                    <a:pt x="184" y="219"/>
                    <a:pt x="196" y="215"/>
                    <a:pt x="198" y="212"/>
                  </a:cubicBezTo>
                  <a:cubicBezTo>
                    <a:pt x="200" y="210"/>
                    <a:pt x="200" y="207"/>
                    <a:pt x="201" y="205"/>
                  </a:cubicBezTo>
                  <a:cubicBezTo>
                    <a:pt x="202" y="203"/>
                    <a:pt x="208" y="204"/>
                    <a:pt x="208" y="202"/>
                  </a:cubicBezTo>
                  <a:cubicBezTo>
                    <a:pt x="207" y="197"/>
                    <a:pt x="207" y="189"/>
                    <a:pt x="203" y="189"/>
                  </a:cubicBezTo>
                  <a:cubicBezTo>
                    <a:pt x="194" y="188"/>
                    <a:pt x="199" y="175"/>
                    <a:pt x="199" y="175"/>
                  </a:cubicBezTo>
                  <a:cubicBezTo>
                    <a:pt x="198" y="171"/>
                    <a:pt x="197" y="159"/>
                    <a:pt x="198" y="158"/>
                  </a:cubicBezTo>
                  <a:cubicBezTo>
                    <a:pt x="199" y="158"/>
                    <a:pt x="198" y="157"/>
                    <a:pt x="199" y="156"/>
                  </a:cubicBezTo>
                  <a:cubicBezTo>
                    <a:pt x="201" y="154"/>
                    <a:pt x="201" y="150"/>
                    <a:pt x="204" y="148"/>
                  </a:cubicBezTo>
                  <a:cubicBezTo>
                    <a:pt x="205" y="146"/>
                    <a:pt x="208" y="146"/>
                    <a:pt x="210" y="144"/>
                  </a:cubicBezTo>
                  <a:cubicBezTo>
                    <a:pt x="213" y="141"/>
                    <a:pt x="221" y="141"/>
                    <a:pt x="225" y="141"/>
                  </a:cubicBezTo>
                  <a:cubicBezTo>
                    <a:pt x="231" y="142"/>
                    <a:pt x="235" y="148"/>
                    <a:pt x="239" y="150"/>
                  </a:cubicBezTo>
                  <a:cubicBezTo>
                    <a:pt x="243" y="151"/>
                    <a:pt x="244" y="164"/>
                    <a:pt x="244" y="169"/>
                  </a:cubicBezTo>
                  <a:cubicBezTo>
                    <a:pt x="244" y="173"/>
                    <a:pt x="246" y="175"/>
                    <a:pt x="246" y="179"/>
                  </a:cubicBezTo>
                  <a:cubicBezTo>
                    <a:pt x="246" y="183"/>
                    <a:pt x="246" y="184"/>
                    <a:pt x="243" y="187"/>
                  </a:cubicBezTo>
                  <a:cubicBezTo>
                    <a:pt x="243" y="187"/>
                    <a:pt x="238" y="190"/>
                    <a:pt x="239" y="188"/>
                  </a:cubicBezTo>
                  <a:cubicBezTo>
                    <a:pt x="237" y="193"/>
                    <a:pt x="231" y="206"/>
                    <a:pt x="238" y="209"/>
                  </a:cubicBezTo>
                  <a:cubicBezTo>
                    <a:pt x="240" y="210"/>
                    <a:pt x="239" y="213"/>
                    <a:pt x="243" y="214"/>
                  </a:cubicBezTo>
                  <a:cubicBezTo>
                    <a:pt x="244" y="215"/>
                    <a:pt x="257" y="220"/>
                    <a:pt x="257" y="221"/>
                  </a:cubicBezTo>
                  <a:cubicBezTo>
                    <a:pt x="262" y="205"/>
                    <a:pt x="253" y="187"/>
                    <a:pt x="260" y="172"/>
                  </a:cubicBezTo>
                  <a:cubicBezTo>
                    <a:pt x="264" y="164"/>
                    <a:pt x="265" y="152"/>
                    <a:pt x="267" y="144"/>
                  </a:cubicBezTo>
                  <a:cubicBezTo>
                    <a:pt x="269" y="134"/>
                    <a:pt x="280" y="132"/>
                    <a:pt x="287" y="129"/>
                  </a:cubicBezTo>
                  <a:cubicBezTo>
                    <a:pt x="287" y="129"/>
                    <a:pt x="292" y="122"/>
                    <a:pt x="292" y="121"/>
                  </a:cubicBezTo>
                  <a:cubicBezTo>
                    <a:pt x="292" y="119"/>
                    <a:pt x="286" y="115"/>
                    <a:pt x="285" y="113"/>
                  </a:cubicBezTo>
                  <a:cubicBezTo>
                    <a:pt x="283" y="110"/>
                    <a:pt x="278" y="113"/>
                    <a:pt x="278" y="110"/>
                  </a:cubicBezTo>
                  <a:cubicBezTo>
                    <a:pt x="278" y="107"/>
                    <a:pt x="278" y="103"/>
                    <a:pt x="277" y="100"/>
                  </a:cubicBezTo>
                  <a:cubicBezTo>
                    <a:pt x="276" y="101"/>
                    <a:pt x="276" y="101"/>
                    <a:pt x="275" y="100"/>
                  </a:cubicBezTo>
                  <a:cubicBezTo>
                    <a:pt x="278" y="98"/>
                    <a:pt x="273" y="94"/>
                    <a:pt x="271" y="91"/>
                  </a:cubicBezTo>
                  <a:cubicBezTo>
                    <a:pt x="267" y="84"/>
                    <a:pt x="265" y="82"/>
                    <a:pt x="268" y="74"/>
                  </a:cubicBezTo>
                  <a:cubicBezTo>
                    <a:pt x="270" y="66"/>
                    <a:pt x="272" y="62"/>
                    <a:pt x="280" y="57"/>
                  </a:cubicBezTo>
                  <a:cubicBezTo>
                    <a:pt x="285" y="54"/>
                    <a:pt x="306" y="42"/>
                    <a:pt x="312" y="50"/>
                  </a:cubicBezTo>
                  <a:cubicBezTo>
                    <a:pt x="315" y="54"/>
                    <a:pt x="322" y="56"/>
                    <a:pt x="326" y="59"/>
                  </a:cubicBezTo>
                  <a:cubicBezTo>
                    <a:pt x="331" y="63"/>
                    <a:pt x="333" y="66"/>
                    <a:pt x="337" y="69"/>
                  </a:cubicBezTo>
                  <a:cubicBezTo>
                    <a:pt x="340" y="72"/>
                    <a:pt x="346" y="80"/>
                    <a:pt x="346" y="80"/>
                  </a:cubicBezTo>
                  <a:cubicBezTo>
                    <a:pt x="347" y="80"/>
                    <a:pt x="347" y="82"/>
                    <a:pt x="348" y="82"/>
                  </a:cubicBezTo>
                  <a:cubicBezTo>
                    <a:pt x="348" y="82"/>
                    <a:pt x="347" y="87"/>
                    <a:pt x="346" y="86"/>
                  </a:cubicBezTo>
                  <a:cubicBezTo>
                    <a:pt x="346" y="86"/>
                    <a:pt x="344" y="96"/>
                    <a:pt x="349" y="94"/>
                  </a:cubicBezTo>
                  <a:cubicBezTo>
                    <a:pt x="349" y="93"/>
                    <a:pt x="348" y="95"/>
                    <a:pt x="348" y="95"/>
                  </a:cubicBezTo>
                  <a:cubicBezTo>
                    <a:pt x="348" y="95"/>
                    <a:pt x="352" y="95"/>
                    <a:pt x="351" y="95"/>
                  </a:cubicBezTo>
                  <a:cubicBezTo>
                    <a:pt x="350" y="98"/>
                    <a:pt x="348" y="97"/>
                    <a:pt x="346" y="99"/>
                  </a:cubicBezTo>
                  <a:cubicBezTo>
                    <a:pt x="342" y="102"/>
                    <a:pt x="356" y="112"/>
                    <a:pt x="355" y="115"/>
                  </a:cubicBezTo>
                  <a:cubicBezTo>
                    <a:pt x="352" y="121"/>
                    <a:pt x="374" y="125"/>
                    <a:pt x="378" y="128"/>
                  </a:cubicBezTo>
                  <a:cubicBezTo>
                    <a:pt x="392" y="139"/>
                    <a:pt x="395" y="171"/>
                    <a:pt x="396" y="188"/>
                  </a:cubicBezTo>
                  <a:cubicBezTo>
                    <a:pt x="398" y="200"/>
                    <a:pt x="399" y="211"/>
                    <a:pt x="398" y="223"/>
                  </a:cubicBezTo>
                  <a:cubicBezTo>
                    <a:pt x="397" y="229"/>
                    <a:pt x="406" y="246"/>
                    <a:pt x="394" y="246"/>
                  </a:cubicBezTo>
                  <a:cubicBezTo>
                    <a:pt x="392" y="246"/>
                    <a:pt x="388" y="276"/>
                    <a:pt x="388" y="278"/>
                  </a:cubicBezTo>
                  <a:cubicBezTo>
                    <a:pt x="388" y="282"/>
                    <a:pt x="391" y="283"/>
                    <a:pt x="388" y="287"/>
                  </a:cubicBezTo>
                  <a:cubicBezTo>
                    <a:pt x="385" y="289"/>
                    <a:pt x="386" y="302"/>
                    <a:pt x="386" y="305"/>
                  </a:cubicBezTo>
                  <a:cubicBezTo>
                    <a:pt x="387" y="314"/>
                    <a:pt x="381" y="319"/>
                    <a:pt x="380" y="326"/>
                  </a:cubicBezTo>
                  <a:cubicBezTo>
                    <a:pt x="380" y="338"/>
                    <a:pt x="384" y="350"/>
                    <a:pt x="385" y="362"/>
                  </a:cubicBezTo>
                  <a:cubicBezTo>
                    <a:pt x="385" y="374"/>
                    <a:pt x="382" y="384"/>
                    <a:pt x="380" y="396"/>
                  </a:cubicBezTo>
                  <a:cubicBezTo>
                    <a:pt x="378" y="404"/>
                    <a:pt x="375" y="418"/>
                    <a:pt x="375" y="427"/>
                  </a:cubicBezTo>
                  <a:cubicBezTo>
                    <a:pt x="376" y="450"/>
                    <a:pt x="374" y="472"/>
                    <a:pt x="373" y="495"/>
                  </a:cubicBezTo>
                  <a:cubicBezTo>
                    <a:pt x="372" y="501"/>
                    <a:pt x="373" y="515"/>
                    <a:pt x="377" y="518"/>
                  </a:cubicBezTo>
                  <a:cubicBezTo>
                    <a:pt x="380" y="521"/>
                    <a:pt x="389" y="534"/>
                    <a:pt x="385" y="539"/>
                  </a:cubicBezTo>
                  <a:cubicBezTo>
                    <a:pt x="383" y="542"/>
                    <a:pt x="374" y="541"/>
                    <a:pt x="371" y="541"/>
                  </a:cubicBezTo>
                  <a:cubicBezTo>
                    <a:pt x="367" y="541"/>
                    <a:pt x="362" y="539"/>
                    <a:pt x="359" y="537"/>
                  </a:cubicBezTo>
                  <a:cubicBezTo>
                    <a:pt x="357" y="535"/>
                    <a:pt x="359" y="531"/>
                    <a:pt x="357" y="530"/>
                  </a:cubicBezTo>
                  <a:cubicBezTo>
                    <a:pt x="355" y="528"/>
                    <a:pt x="350" y="530"/>
                    <a:pt x="348" y="526"/>
                  </a:cubicBezTo>
                  <a:cubicBezTo>
                    <a:pt x="348" y="524"/>
                    <a:pt x="349" y="522"/>
                    <a:pt x="349" y="520"/>
                  </a:cubicBezTo>
                  <a:cubicBezTo>
                    <a:pt x="350" y="517"/>
                    <a:pt x="348" y="517"/>
                    <a:pt x="346" y="514"/>
                  </a:cubicBezTo>
                  <a:cubicBezTo>
                    <a:pt x="342" y="507"/>
                    <a:pt x="343" y="494"/>
                    <a:pt x="341" y="485"/>
                  </a:cubicBezTo>
                  <a:cubicBezTo>
                    <a:pt x="339" y="475"/>
                    <a:pt x="339" y="465"/>
                    <a:pt x="338" y="454"/>
                  </a:cubicBezTo>
                  <a:cubicBezTo>
                    <a:pt x="335" y="432"/>
                    <a:pt x="334" y="410"/>
                    <a:pt x="329" y="388"/>
                  </a:cubicBezTo>
                  <a:cubicBezTo>
                    <a:pt x="327" y="378"/>
                    <a:pt x="327" y="366"/>
                    <a:pt x="326" y="355"/>
                  </a:cubicBezTo>
                  <a:cubicBezTo>
                    <a:pt x="325" y="351"/>
                    <a:pt x="325" y="322"/>
                    <a:pt x="322" y="320"/>
                  </a:cubicBezTo>
                  <a:cubicBezTo>
                    <a:pt x="322" y="321"/>
                    <a:pt x="318" y="353"/>
                    <a:pt x="318" y="356"/>
                  </a:cubicBezTo>
                  <a:cubicBezTo>
                    <a:pt x="317" y="369"/>
                    <a:pt x="317" y="386"/>
                    <a:pt x="314" y="399"/>
                  </a:cubicBezTo>
                  <a:cubicBezTo>
                    <a:pt x="310" y="409"/>
                    <a:pt x="311" y="424"/>
                    <a:pt x="311" y="435"/>
                  </a:cubicBezTo>
                  <a:cubicBezTo>
                    <a:pt x="311" y="449"/>
                    <a:pt x="309" y="463"/>
                    <a:pt x="309" y="477"/>
                  </a:cubicBezTo>
                  <a:cubicBezTo>
                    <a:pt x="310" y="487"/>
                    <a:pt x="304" y="499"/>
                    <a:pt x="308" y="508"/>
                  </a:cubicBezTo>
                  <a:cubicBezTo>
                    <a:pt x="309" y="508"/>
                    <a:pt x="309" y="516"/>
                    <a:pt x="309" y="517"/>
                  </a:cubicBezTo>
                  <a:cubicBezTo>
                    <a:pt x="309" y="518"/>
                    <a:pt x="310" y="524"/>
                    <a:pt x="309" y="525"/>
                  </a:cubicBezTo>
                  <a:cubicBezTo>
                    <a:pt x="308" y="525"/>
                    <a:pt x="303" y="528"/>
                    <a:pt x="304" y="528"/>
                  </a:cubicBezTo>
                  <a:cubicBezTo>
                    <a:pt x="306" y="543"/>
                    <a:pt x="277" y="541"/>
                    <a:pt x="276" y="535"/>
                  </a:cubicBezTo>
                  <a:cubicBezTo>
                    <a:pt x="276" y="532"/>
                    <a:pt x="276" y="525"/>
                    <a:pt x="279" y="523"/>
                  </a:cubicBezTo>
                  <a:cubicBezTo>
                    <a:pt x="281" y="521"/>
                    <a:pt x="288" y="511"/>
                    <a:pt x="287" y="508"/>
                  </a:cubicBezTo>
                  <a:cubicBezTo>
                    <a:pt x="286" y="507"/>
                    <a:pt x="276" y="509"/>
                    <a:pt x="274" y="506"/>
                  </a:cubicBezTo>
                  <a:cubicBezTo>
                    <a:pt x="270" y="501"/>
                    <a:pt x="271" y="499"/>
                    <a:pt x="272" y="493"/>
                  </a:cubicBezTo>
                  <a:cubicBezTo>
                    <a:pt x="273" y="484"/>
                    <a:pt x="271" y="473"/>
                    <a:pt x="271" y="464"/>
                  </a:cubicBezTo>
                  <a:cubicBezTo>
                    <a:pt x="270" y="445"/>
                    <a:pt x="274" y="426"/>
                    <a:pt x="272" y="408"/>
                  </a:cubicBezTo>
                  <a:cubicBezTo>
                    <a:pt x="271" y="389"/>
                    <a:pt x="267" y="371"/>
                    <a:pt x="266" y="352"/>
                  </a:cubicBezTo>
                  <a:cubicBezTo>
                    <a:pt x="266" y="343"/>
                    <a:pt x="265" y="334"/>
                    <a:pt x="265" y="324"/>
                  </a:cubicBezTo>
                  <a:cubicBezTo>
                    <a:pt x="265" y="320"/>
                    <a:pt x="264" y="315"/>
                    <a:pt x="264" y="311"/>
                  </a:cubicBezTo>
                  <a:cubicBezTo>
                    <a:pt x="264" y="308"/>
                    <a:pt x="256" y="304"/>
                    <a:pt x="254" y="306"/>
                  </a:cubicBezTo>
                  <a:cubicBezTo>
                    <a:pt x="252" y="309"/>
                    <a:pt x="257" y="325"/>
                    <a:pt x="258" y="329"/>
                  </a:cubicBezTo>
                  <a:cubicBezTo>
                    <a:pt x="259" y="338"/>
                    <a:pt x="261" y="347"/>
                    <a:pt x="263" y="356"/>
                  </a:cubicBezTo>
                  <a:cubicBezTo>
                    <a:pt x="264" y="361"/>
                    <a:pt x="266" y="366"/>
                    <a:pt x="267" y="371"/>
                  </a:cubicBezTo>
                  <a:cubicBezTo>
                    <a:pt x="268" y="378"/>
                    <a:pt x="260" y="375"/>
                    <a:pt x="259" y="378"/>
                  </a:cubicBezTo>
                  <a:cubicBezTo>
                    <a:pt x="257" y="386"/>
                    <a:pt x="260" y="394"/>
                    <a:pt x="261" y="401"/>
                  </a:cubicBezTo>
                  <a:cubicBezTo>
                    <a:pt x="261" y="409"/>
                    <a:pt x="259" y="414"/>
                    <a:pt x="259" y="421"/>
                  </a:cubicBezTo>
                  <a:cubicBezTo>
                    <a:pt x="259" y="425"/>
                    <a:pt x="261" y="433"/>
                    <a:pt x="258" y="436"/>
                  </a:cubicBezTo>
                  <a:cubicBezTo>
                    <a:pt x="256" y="438"/>
                    <a:pt x="259" y="446"/>
                    <a:pt x="258" y="449"/>
                  </a:cubicBezTo>
                  <a:cubicBezTo>
                    <a:pt x="255" y="459"/>
                    <a:pt x="258" y="472"/>
                    <a:pt x="256" y="483"/>
                  </a:cubicBezTo>
                  <a:cubicBezTo>
                    <a:pt x="255" y="485"/>
                    <a:pt x="250" y="508"/>
                    <a:pt x="246" y="504"/>
                  </a:cubicBezTo>
                  <a:cubicBezTo>
                    <a:pt x="247" y="505"/>
                    <a:pt x="251" y="527"/>
                    <a:pt x="252" y="527"/>
                  </a:cubicBezTo>
                  <a:cubicBezTo>
                    <a:pt x="252" y="527"/>
                    <a:pt x="247" y="519"/>
                    <a:pt x="247" y="519"/>
                  </a:cubicBezTo>
                  <a:cubicBezTo>
                    <a:pt x="248" y="526"/>
                    <a:pt x="248" y="531"/>
                    <a:pt x="240" y="531"/>
                  </a:cubicBezTo>
                  <a:cubicBezTo>
                    <a:pt x="234" y="532"/>
                    <a:pt x="228" y="531"/>
                    <a:pt x="222" y="530"/>
                  </a:cubicBezTo>
                  <a:cubicBezTo>
                    <a:pt x="217" y="530"/>
                    <a:pt x="222" y="527"/>
                    <a:pt x="220" y="525"/>
                  </a:cubicBezTo>
                  <a:cubicBezTo>
                    <a:pt x="218" y="524"/>
                    <a:pt x="218" y="531"/>
                    <a:pt x="216" y="532"/>
                  </a:cubicBezTo>
                  <a:cubicBezTo>
                    <a:pt x="210" y="534"/>
                    <a:pt x="201" y="534"/>
                    <a:pt x="195" y="532"/>
                  </a:cubicBezTo>
                  <a:cubicBezTo>
                    <a:pt x="185" y="531"/>
                    <a:pt x="196" y="517"/>
                    <a:pt x="195" y="516"/>
                  </a:cubicBezTo>
                  <a:cubicBezTo>
                    <a:pt x="190" y="515"/>
                    <a:pt x="192" y="511"/>
                    <a:pt x="197" y="509"/>
                  </a:cubicBezTo>
                  <a:cubicBezTo>
                    <a:pt x="202" y="507"/>
                    <a:pt x="198" y="505"/>
                    <a:pt x="197" y="503"/>
                  </a:cubicBezTo>
                  <a:cubicBezTo>
                    <a:pt x="196" y="498"/>
                    <a:pt x="196" y="490"/>
                    <a:pt x="194" y="486"/>
                  </a:cubicBezTo>
                  <a:cubicBezTo>
                    <a:pt x="192" y="481"/>
                    <a:pt x="190" y="475"/>
                    <a:pt x="189" y="470"/>
                  </a:cubicBezTo>
                  <a:cubicBezTo>
                    <a:pt x="187" y="459"/>
                    <a:pt x="187" y="448"/>
                    <a:pt x="185" y="437"/>
                  </a:cubicBezTo>
                  <a:cubicBezTo>
                    <a:pt x="184" y="431"/>
                    <a:pt x="178" y="415"/>
                    <a:pt x="182" y="409"/>
                  </a:cubicBezTo>
                  <a:cubicBezTo>
                    <a:pt x="185" y="405"/>
                    <a:pt x="180" y="385"/>
                    <a:pt x="180" y="380"/>
                  </a:cubicBezTo>
                  <a:cubicBezTo>
                    <a:pt x="180" y="376"/>
                    <a:pt x="173" y="378"/>
                    <a:pt x="173" y="375"/>
                  </a:cubicBezTo>
                  <a:cubicBezTo>
                    <a:pt x="173" y="371"/>
                    <a:pt x="175" y="365"/>
                    <a:pt x="176" y="361"/>
                  </a:cubicBezTo>
                  <a:cubicBezTo>
                    <a:pt x="177" y="350"/>
                    <a:pt x="178" y="339"/>
                    <a:pt x="178" y="328"/>
                  </a:cubicBezTo>
                  <a:cubicBezTo>
                    <a:pt x="179" y="323"/>
                    <a:pt x="181" y="299"/>
                    <a:pt x="178" y="296"/>
                  </a:cubicBezTo>
                  <a:cubicBezTo>
                    <a:pt x="180" y="298"/>
                    <a:pt x="160" y="307"/>
                    <a:pt x="160" y="308"/>
                  </a:cubicBezTo>
                  <a:cubicBezTo>
                    <a:pt x="155" y="314"/>
                    <a:pt x="157" y="326"/>
                    <a:pt x="156" y="334"/>
                  </a:cubicBezTo>
                  <a:cubicBezTo>
                    <a:pt x="153" y="356"/>
                    <a:pt x="153" y="378"/>
                    <a:pt x="151" y="401"/>
                  </a:cubicBezTo>
                  <a:cubicBezTo>
                    <a:pt x="150" y="413"/>
                    <a:pt x="154" y="425"/>
                    <a:pt x="152" y="437"/>
                  </a:cubicBezTo>
                  <a:cubicBezTo>
                    <a:pt x="149" y="448"/>
                    <a:pt x="145" y="458"/>
                    <a:pt x="142" y="468"/>
                  </a:cubicBezTo>
                  <a:cubicBezTo>
                    <a:pt x="139" y="478"/>
                    <a:pt x="134" y="487"/>
                    <a:pt x="142" y="496"/>
                  </a:cubicBezTo>
                  <a:cubicBezTo>
                    <a:pt x="145" y="499"/>
                    <a:pt x="141" y="507"/>
                    <a:pt x="138" y="510"/>
                  </a:cubicBezTo>
                  <a:cubicBezTo>
                    <a:pt x="136" y="512"/>
                    <a:pt x="144" y="517"/>
                    <a:pt x="144" y="520"/>
                  </a:cubicBezTo>
                  <a:cubicBezTo>
                    <a:pt x="145" y="524"/>
                    <a:pt x="150" y="532"/>
                    <a:pt x="144" y="534"/>
                  </a:cubicBezTo>
                  <a:cubicBezTo>
                    <a:pt x="143" y="535"/>
                    <a:pt x="131" y="536"/>
                    <a:pt x="131" y="535"/>
                  </a:cubicBezTo>
                  <a:cubicBezTo>
                    <a:pt x="131" y="535"/>
                    <a:pt x="120" y="535"/>
                    <a:pt x="120" y="534"/>
                  </a:cubicBezTo>
                  <a:cubicBezTo>
                    <a:pt x="120" y="534"/>
                    <a:pt x="116" y="532"/>
                    <a:pt x="117" y="532"/>
                  </a:cubicBezTo>
                  <a:cubicBezTo>
                    <a:pt x="116" y="532"/>
                    <a:pt x="118" y="524"/>
                    <a:pt x="113" y="524"/>
                  </a:cubicBezTo>
                  <a:cubicBezTo>
                    <a:pt x="105" y="524"/>
                    <a:pt x="109" y="516"/>
                    <a:pt x="109" y="512"/>
                  </a:cubicBezTo>
                  <a:cubicBezTo>
                    <a:pt x="109" y="507"/>
                    <a:pt x="103" y="504"/>
                    <a:pt x="101" y="500"/>
                  </a:cubicBezTo>
                  <a:cubicBezTo>
                    <a:pt x="99" y="494"/>
                    <a:pt x="100" y="490"/>
                    <a:pt x="101" y="484"/>
                  </a:cubicBezTo>
                  <a:cubicBezTo>
                    <a:pt x="102" y="474"/>
                    <a:pt x="105" y="465"/>
                    <a:pt x="108" y="455"/>
                  </a:cubicBezTo>
                  <a:cubicBezTo>
                    <a:pt x="112" y="443"/>
                    <a:pt x="109" y="436"/>
                    <a:pt x="107" y="424"/>
                  </a:cubicBezTo>
                  <a:cubicBezTo>
                    <a:pt x="104" y="405"/>
                    <a:pt x="105" y="385"/>
                    <a:pt x="103" y="365"/>
                  </a:cubicBezTo>
                  <a:cubicBezTo>
                    <a:pt x="102" y="357"/>
                    <a:pt x="100" y="349"/>
                    <a:pt x="99" y="341"/>
                  </a:cubicBezTo>
                  <a:cubicBezTo>
                    <a:pt x="98" y="335"/>
                    <a:pt x="93" y="321"/>
                    <a:pt x="96" y="318"/>
                  </a:cubicBezTo>
                  <a:cubicBezTo>
                    <a:pt x="86" y="334"/>
                    <a:pt x="85" y="358"/>
                    <a:pt x="82" y="376"/>
                  </a:cubicBezTo>
                  <a:cubicBezTo>
                    <a:pt x="80" y="388"/>
                    <a:pt x="82" y="398"/>
                    <a:pt x="77" y="408"/>
                  </a:cubicBezTo>
                  <a:cubicBezTo>
                    <a:pt x="72" y="418"/>
                    <a:pt x="72" y="429"/>
                    <a:pt x="71" y="439"/>
                  </a:cubicBezTo>
                  <a:cubicBezTo>
                    <a:pt x="69" y="448"/>
                    <a:pt x="63" y="462"/>
                    <a:pt x="64" y="470"/>
                  </a:cubicBezTo>
                  <a:cubicBezTo>
                    <a:pt x="66" y="481"/>
                    <a:pt x="69" y="491"/>
                    <a:pt x="68" y="502"/>
                  </a:cubicBezTo>
                  <a:cubicBezTo>
                    <a:pt x="68" y="503"/>
                    <a:pt x="63" y="528"/>
                    <a:pt x="65" y="527"/>
                  </a:cubicBezTo>
                  <a:cubicBezTo>
                    <a:pt x="62" y="528"/>
                    <a:pt x="45" y="532"/>
                    <a:pt x="45" y="533"/>
                  </a:cubicBezTo>
                  <a:cubicBezTo>
                    <a:pt x="47" y="546"/>
                    <a:pt x="25" y="536"/>
                    <a:pt x="24" y="539"/>
                  </a:cubicBezTo>
                  <a:cubicBezTo>
                    <a:pt x="24" y="538"/>
                    <a:pt x="11" y="540"/>
                    <a:pt x="11" y="535"/>
                  </a:cubicBezTo>
                  <a:cubicBezTo>
                    <a:pt x="12" y="530"/>
                    <a:pt x="19" y="522"/>
                    <a:pt x="22" y="519"/>
                  </a:cubicBezTo>
                  <a:cubicBezTo>
                    <a:pt x="31" y="511"/>
                    <a:pt x="21" y="503"/>
                    <a:pt x="22" y="493"/>
                  </a:cubicBezTo>
                  <a:cubicBezTo>
                    <a:pt x="23" y="482"/>
                    <a:pt x="27" y="471"/>
                    <a:pt x="27" y="460"/>
                  </a:cubicBezTo>
                  <a:cubicBezTo>
                    <a:pt x="28" y="440"/>
                    <a:pt x="28" y="420"/>
                    <a:pt x="28" y="400"/>
                  </a:cubicBezTo>
                  <a:cubicBezTo>
                    <a:pt x="30" y="365"/>
                    <a:pt x="29" y="330"/>
                    <a:pt x="31" y="294"/>
                  </a:cubicBezTo>
                  <a:cubicBezTo>
                    <a:pt x="31" y="289"/>
                    <a:pt x="36" y="271"/>
                    <a:pt x="33" y="266"/>
                  </a:cubicBezTo>
                  <a:cubicBezTo>
                    <a:pt x="29" y="260"/>
                    <a:pt x="26" y="248"/>
                    <a:pt x="24" y="241"/>
                  </a:cubicBezTo>
                  <a:cubicBezTo>
                    <a:pt x="19" y="223"/>
                    <a:pt x="11" y="207"/>
                    <a:pt x="11" y="188"/>
                  </a:cubicBezTo>
                  <a:cubicBezTo>
                    <a:pt x="11" y="183"/>
                    <a:pt x="14" y="168"/>
                    <a:pt x="10" y="166"/>
                  </a:cubicBezTo>
                  <a:cubicBezTo>
                    <a:pt x="0" y="160"/>
                    <a:pt x="3" y="160"/>
                    <a:pt x="7" y="151"/>
                  </a:cubicBezTo>
                  <a:cubicBezTo>
                    <a:pt x="16" y="134"/>
                    <a:pt x="24" y="117"/>
                    <a:pt x="35" y="102"/>
                  </a:cubicBezTo>
                  <a:cubicBezTo>
                    <a:pt x="41" y="93"/>
                    <a:pt x="46" y="85"/>
                    <a:pt x="56" y="81"/>
                  </a:cubicBezTo>
                  <a:cubicBezTo>
                    <a:pt x="64" y="79"/>
                    <a:pt x="74" y="78"/>
                    <a:pt x="81" y="75"/>
                  </a:cubicBezTo>
                  <a:cubicBezTo>
                    <a:pt x="90" y="71"/>
                    <a:pt x="92" y="65"/>
                    <a:pt x="100" y="61"/>
                  </a:cubicBezTo>
                  <a:cubicBezTo>
                    <a:pt x="109" y="58"/>
                    <a:pt x="99" y="56"/>
                    <a:pt x="99" y="52"/>
                  </a:cubicBezTo>
                  <a:cubicBezTo>
                    <a:pt x="99" y="54"/>
                    <a:pt x="98" y="50"/>
                    <a:pt x="98" y="49"/>
                  </a:cubicBezTo>
                  <a:cubicBezTo>
                    <a:pt x="98" y="47"/>
                    <a:pt x="93" y="39"/>
                    <a:pt x="94" y="34"/>
                  </a:cubicBezTo>
                  <a:cubicBezTo>
                    <a:pt x="95" y="25"/>
                    <a:pt x="101" y="19"/>
                    <a:pt x="102" y="11"/>
                  </a:cubicBezTo>
                  <a:cubicBezTo>
                    <a:pt x="104" y="2"/>
                    <a:pt x="126" y="0"/>
                    <a:pt x="133" y="0"/>
                  </a:cubicBezTo>
                  <a:cubicBezTo>
                    <a:pt x="138" y="1"/>
                    <a:pt x="151" y="7"/>
                    <a:pt x="152" y="12"/>
                  </a:cubicBezTo>
                  <a:cubicBezTo>
                    <a:pt x="154" y="18"/>
                    <a:pt x="165" y="24"/>
                    <a:pt x="163" y="31"/>
                  </a:cubicBezTo>
                  <a:cubicBezTo>
                    <a:pt x="162" y="35"/>
                    <a:pt x="157" y="35"/>
                    <a:pt x="158" y="38"/>
                  </a:cubicBezTo>
                  <a:cubicBezTo>
                    <a:pt x="158" y="41"/>
                    <a:pt x="158" y="47"/>
                    <a:pt x="160" y="50"/>
                  </a:cubicBezTo>
                  <a:cubicBezTo>
                    <a:pt x="167" y="56"/>
                    <a:pt x="160" y="58"/>
                    <a:pt x="156" y="64"/>
                  </a:cubicBezTo>
                  <a:moveTo>
                    <a:pt x="160" y="50"/>
                  </a:moveTo>
                  <a:cubicBezTo>
                    <a:pt x="160" y="50"/>
                    <a:pt x="163" y="53"/>
                    <a:pt x="162" y="53"/>
                  </a:cubicBezTo>
                  <a:cubicBezTo>
                    <a:pt x="162" y="54"/>
                    <a:pt x="157" y="56"/>
                    <a:pt x="157" y="56"/>
                  </a:cubicBezTo>
                  <a:cubicBezTo>
                    <a:pt x="157" y="54"/>
                    <a:pt x="161" y="52"/>
                    <a:pt x="160" y="50"/>
                  </a:cubicBezTo>
                  <a:moveTo>
                    <a:pt x="157" y="58"/>
                  </a:moveTo>
                  <a:cubicBezTo>
                    <a:pt x="157" y="58"/>
                    <a:pt x="157" y="63"/>
                    <a:pt x="157" y="63"/>
                  </a:cubicBezTo>
                  <a:cubicBezTo>
                    <a:pt x="159" y="62"/>
                    <a:pt x="162" y="57"/>
                    <a:pt x="163" y="55"/>
                  </a:cubicBezTo>
                  <a:cubicBezTo>
                    <a:pt x="163" y="54"/>
                    <a:pt x="157" y="56"/>
                    <a:pt x="157" y="58"/>
                  </a:cubicBezTo>
                  <a:moveTo>
                    <a:pt x="197" y="511"/>
                  </a:moveTo>
                  <a:cubicBezTo>
                    <a:pt x="197" y="513"/>
                    <a:pt x="196" y="516"/>
                    <a:pt x="194" y="515"/>
                  </a:cubicBezTo>
                  <a:cubicBezTo>
                    <a:pt x="191" y="514"/>
                    <a:pt x="199" y="509"/>
                    <a:pt x="197" y="511"/>
                  </a:cubicBezTo>
                  <a:moveTo>
                    <a:pt x="370" y="208"/>
                  </a:moveTo>
                  <a:cubicBezTo>
                    <a:pt x="367" y="204"/>
                    <a:pt x="368" y="204"/>
                    <a:pt x="369" y="200"/>
                  </a:cubicBezTo>
                  <a:cubicBezTo>
                    <a:pt x="369" y="201"/>
                    <a:pt x="374" y="234"/>
                    <a:pt x="372" y="233"/>
                  </a:cubicBezTo>
                  <a:cubicBezTo>
                    <a:pt x="371" y="233"/>
                    <a:pt x="368" y="224"/>
                    <a:pt x="368" y="223"/>
                  </a:cubicBezTo>
                  <a:cubicBezTo>
                    <a:pt x="366" y="218"/>
                    <a:pt x="373" y="214"/>
                    <a:pt x="370" y="208"/>
                  </a:cubicBezTo>
                  <a:moveTo>
                    <a:pt x="35" y="180"/>
                  </a:moveTo>
                  <a:cubicBezTo>
                    <a:pt x="35" y="186"/>
                    <a:pt x="33" y="200"/>
                    <a:pt x="36" y="205"/>
                  </a:cubicBezTo>
                  <a:cubicBezTo>
                    <a:pt x="33" y="200"/>
                    <a:pt x="43" y="182"/>
                    <a:pt x="37" y="177"/>
                  </a:cubicBezTo>
                  <a:cubicBezTo>
                    <a:pt x="37" y="177"/>
                    <a:pt x="35" y="180"/>
                    <a:pt x="35" y="180"/>
                  </a:cubicBezTo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BFFB7D67-8B4A-4294-B3AF-99A3FAF93CD9}"/>
                </a:ext>
              </a:extLst>
            </p:cNvPr>
            <p:cNvSpPr/>
            <p:nvPr/>
          </p:nvSpPr>
          <p:spPr>
            <a:xfrm>
              <a:off x="4181357" y="1569728"/>
              <a:ext cx="2544466" cy="3224298"/>
            </a:xfrm>
            <a:prstGeom prst="rect">
              <a:avLst/>
            </a:prstGeom>
          </p:spPr>
          <p:txBody>
            <a:bodyPr spcFirstLastPara="1">
              <a:prstTxWarp prst="textArchUp">
                <a:avLst/>
              </a:prstTxWarp>
              <a:spAutoFit/>
            </a:bodyPr>
            <a:lstStyle/>
            <a:p>
              <a:pPr algn="ctr" defTabSz="457146">
                <a:defRPr/>
              </a:pPr>
              <a:r>
                <a:rPr lang="en-GB" sz="1400" b="1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Family/personal life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806193F6-D0BE-4F77-8D7F-43C35B406392}"/>
                </a:ext>
              </a:extLst>
            </p:cNvPr>
            <p:cNvSpPr/>
            <p:nvPr/>
          </p:nvSpPr>
          <p:spPr>
            <a:xfrm>
              <a:off x="2048812" y="1511515"/>
              <a:ext cx="2989796" cy="3997178"/>
            </a:xfrm>
            <a:prstGeom prst="rect">
              <a:avLst/>
            </a:prstGeom>
          </p:spPr>
          <p:txBody>
            <a:bodyPr spcFirstLastPara="1">
              <a:prstTxWarp prst="textArchUp">
                <a:avLst>
                  <a:gd name="adj" fmla="val 9185921"/>
                </a:avLst>
              </a:prstTxWarp>
              <a:spAutoFit/>
            </a:bodyPr>
            <a:lstStyle/>
            <a:p>
              <a:pPr algn="ctr" defTabSz="457146">
                <a:defRPr/>
              </a:pPr>
              <a:r>
                <a:rPr lang="en-GB" sz="14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Work/school life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66CD380E-606C-44BF-A057-BD476F1379BA}"/>
                </a:ext>
              </a:extLst>
            </p:cNvPr>
            <p:cNvSpPr/>
            <p:nvPr/>
          </p:nvSpPr>
          <p:spPr>
            <a:xfrm>
              <a:off x="3030004" y="1595267"/>
              <a:ext cx="2989796" cy="2989797"/>
            </a:xfrm>
            <a:prstGeom prst="rect">
              <a:avLst/>
            </a:prstGeom>
          </p:spPr>
          <p:txBody>
            <a:bodyPr spcFirstLastPara="1">
              <a:prstTxWarp prst="textArchDown">
                <a:avLst/>
              </a:prstTxWarp>
              <a:spAutoFit/>
            </a:bodyPr>
            <a:lstStyle/>
            <a:p>
              <a:pPr algn="ctr" defTabSz="457146">
                <a:defRPr/>
              </a:pPr>
              <a:r>
                <a:rPr lang="en-GB" sz="14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Social life</a:t>
              </a: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119A1B4A-3895-43E1-85A5-AA2D75F4A610}"/>
                </a:ext>
              </a:extLst>
            </p:cNvPr>
            <p:cNvSpPr/>
            <p:nvPr/>
          </p:nvSpPr>
          <p:spPr>
            <a:xfrm>
              <a:off x="6377901" y="1962145"/>
              <a:ext cx="178140" cy="176604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24911D13-FEB5-4746-99A5-CC28D7AA93AB}"/>
                </a:ext>
              </a:extLst>
            </p:cNvPr>
            <p:cNvSpPr/>
            <p:nvPr/>
          </p:nvSpPr>
          <p:spPr>
            <a:xfrm>
              <a:off x="6370679" y="2889415"/>
              <a:ext cx="176604" cy="178141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9F2F81D-4090-4651-B800-DCAB3B7CED9A}"/>
                </a:ext>
              </a:extLst>
            </p:cNvPr>
            <p:cNvSpPr/>
            <p:nvPr/>
          </p:nvSpPr>
          <p:spPr>
            <a:xfrm>
              <a:off x="6489012" y="2450762"/>
              <a:ext cx="178140" cy="176604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Freeform 6">
              <a:extLst>
                <a:ext uri="{FF2B5EF4-FFF2-40B4-BE49-F238E27FC236}">
                  <a16:creationId xmlns:a16="http://schemas.microsoft.com/office/drawing/2014/main" id="{2799ECD8-D367-4F1D-8BEE-FE6C9BFC14F1}"/>
                </a:ext>
              </a:extLst>
            </p:cNvPr>
            <p:cNvSpPr>
              <a:spLocks noEditPoints="1"/>
            </p:cNvSpPr>
            <p:nvPr/>
          </p:nvSpPr>
          <p:spPr bwMode="auto">
            <a:xfrm flipH="1">
              <a:off x="2819399" y="1881877"/>
              <a:ext cx="821314" cy="1006360"/>
            </a:xfrm>
            <a:custGeom>
              <a:avLst/>
              <a:gdLst>
                <a:gd name="T0" fmla="*/ 435 w 1564"/>
                <a:gd name="T1" fmla="*/ 2045 h 2121"/>
                <a:gd name="T2" fmla="*/ 393 w 1564"/>
                <a:gd name="T3" fmla="*/ 2013 h 2121"/>
                <a:gd name="T4" fmla="*/ 93 w 1564"/>
                <a:gd name="T5" fmla="*/ 1822 h 2121"/>
                <a:gd name="T6" fmla="*/ 501 w 1564"/>
                <a:gd name="T7" fmla="*/ 2002 h 2121"/>
                <a:gd name="T8" fmla="*/ 443 w 1564"/>
                <a:gd name="T9" fmla="*/ 1538 h 2121"/>
                <a:gd name="T10" fmla="*/ 167 w 1564"/>
                <a:gd name="T11" fmla="*/ 1582 h 2121"/>
                <a:gd name="T12" fmla="*/ 395 w 1564"/>
                <a:gd name="T13" fmla="*/ 1400 h 2121"/>
                <a:gd name="T14" fmla="*/ 292 w 1564"/>
                <a:gd name="T15" fmla="*/ 1238 h 2121"/>
                <a:gd name="T16" fmla="*/ 160 w 1564"/>
                <a:gd name="T17" fmla="*/ 950 h 2121"/>
                <a:gd name="T18" fmla="*/ 327 w 1564"/>
                <a:gd name="T19" fmla="*/ 404 h 2121"/>
                <a:gd name="T20" fmla="*/ 463 w 1564"/>
                <a:gd name="T21" fmla="*/ 296 h 2121"/>
                <a:gd name="T22" fmla="*/ 585 w 1564"/>
                <a:gd name="T23" fmla="*/ 262 h 2121"/>
                <a:gd name="T24" fmla="*/ 627 w 1564"/>
                <a:gd name="T25" fmla="*/ 367 h 2121"/>
                <a:gd name="T26" fmla="*/ 713 w 1564"/>
                <a:gd name="T27" fmla="*/ 606 h 2121"/>
                <a:gd name="T28" fmla="*/ 718 w 1564"/>
                <a:gd name="T29" fmla="*/ 424 h 2121"/>
                <a:gd name="T30" fmla="*/ 769 w 1564"/>
                <a:gd name="T31" fmla="*/ 143 h 2121"/>
                <a:gd name="T32" fmla="*/ 759 w 1564"/>
                <a:gd name="T33" fmla="*/ 80 h 2121"/>
                <a:gd name="T34" fmla="*/ 760 w 1564"/>
                <a:gd name="T35" fmla="*/ 56 h 2121"/>
                <a:gd name="T36" fmla="*/ 797 w 1564"/>
                <a:gd name="T37" fmla="*/ 18 h 2121"/>
                <a:gd name="T38" fmla="*/ 838 w 1564"/>
                <a:gd name="T39" fmla="*/ 0 h 2121"/>
                <a:gd name="T40" fmla="*/ 878 w 1564"/>
                <a:gd name="T41" fmla="*/ 8 h 2121"/>
                <a:gd name="T42" fmla="*/ 916 w 1564"/>
                <a:gd name="T43" fmla="*/ 29 h 2121"/>
                <a:gd name="T44" fmla="*/ 933 w 1564"/>
                <a:gd name="T45" fmla="*/ 75 h 2121"/>
                <a:gd name="T46" fmla="*/ 1103 w 1564"/>
                <a:gd name="T47" fmla="*/ 221 h 2121"/>
                <a:gd name="T48" fmla="*/ 1281 w 1564"/>
                <a:gd name="T49" fmla="*/ 663 h 2121"/>
                <a:gd name="T50" fmla="*/ 1294 w 1564"/>
                <a:gd name="T51" fmla="*/ 804 h 2121"/>
                <a:gd name="T52" fmla="*/ 1447 w 1564"/>
                <a:gd name="T53" fmla="*/ 801 h 2121"/>
                <a:gd name="T54" fmla="*/ 1445 w 1564"/>
                <a:gd name="T55" fmla="*/ 964 h 2121"/>
                <a:gd name="T56" fmla="*/ 1460 w 1564"/>
                <a:gd name="T57" fmla="*/ 1670 h 2121"/>
                <a:gd name="T58" fmla="*/ 1109 w 1564"/>
                <a:gd name="T59" fmla="*/ 1742 h 2121"/>
                <a:gd name="T60" fmla="*/ 675 w 1564"/>
                <a:gd name="T61" fmla="*/ 1937 h 2121"/>
                <a:gd name="T62" fmla="*/ 1056 w 1564"/>
                <a:gd name="T63" fmla="*/ 1710 h 2121"/>
                <a:gd name="T64" fmla="*/ 956 w 1564"/>
                <a:gd name="T65" fmla="*/ 1495 h 2121"/>
                <a:gd name="T66" fmla="*/ 975 w 1564"/>
                <a:gd name="T67" fmla="*/ 1084 h 2121"/>
                <a:gd name="T68" fmla="*/ 889 w 1564"/>
                <a:gd name="T69" fmla="*/ 1496 h 2121"/>
                <a:gd name="T70" fmla="*/ 1358 w 1564"/>
                <a:gd name="T71" fmla="*/ 815 h 2121"/>
                <a:gd name="T72" fmla="*/ 1371 w 1564"/>
                <a:gd name="T73" fmla="*/ 812 h 2121"/>
                <a:gd name="T74" fmla="*/ 846 w 1564"/>
                <a:gd name="T75" fmla="*/ 1823 h 2121"/>
                <a:gd name="T76" fmla="*/ 862 w 1564"/>
                <a:gd name="T77" fmla="*/ 1599 h 2121"/>
                <a:gd name="T78" fmla="*/ 819 w 1564"/>
                <a:gd name="T79" fmla="*/ 1691 h 2121"/>
                <a:gd name="T80" fmla="*/ 779 w 1564"/>
                <a:gd name="T81" fmla="*/ 1505 h 2121"/>
                <a:gd name="T82" fmla="*/ 638 w 1564"/>
                <a:gd name="T83" fmla="*/ 1328 h 2121"/>
                <a:gd name="T84" fmla="*/ 691 w 1564"/>
                <a:gd name="T85" fmla="*/ 1487 h 2121"/>
                <a:gd name="T86" fmla="*/ 735 w 1564"/>
                <a:gd name="T87" fmla="*/ 1582 h 2121"/>
                <a:gd name="T88" fmla="*/ 575 w 1564"/>
                <a:gd name="T89" fmla="*/ 1537 h 2121"/>
                <a:gd name="T90" fmla="*/ 1052 w 1564"/>
                <a:gd name="T91" fmla="*/ 1733 h 2121"/>
                <a:gd name="T92" fmla="*/ 1236 w 1564"/>
                <a:gd name="T93" fmla="*/ 1658 h 2121"/>
                <a:gd name="T94" fmla="*/ 1092 w 1564"/>
                <a:gd name="T95" fmla="*/ 1620 h 2121"/>
                <a:gd name="T96" fmla="*/ 1403 w 1564"/>
                <a:gd name="T97" fmla="*/ 1469 h 2121"/>
                <a:gd name="T98" fmla="*/ 1145 w 1564"/>
                <a:gd name="T99" fmla="*/ 1465 h 2121"/>
                <a:gd name="T100" fmla="*/ 448 w 1564"/>
                <a:gd name="T101" fmla="*/ 1457 h 2121"/>
                <a:gd name="T102" fmla="*/ 352 w 1564"/>
                <a:gd name="T103" fmla="*/ 1236 h 2121"/>
                <a:gd name="T104" fmla="*/ 373 w 1564"/>
                <a:gd name="T105" fmla="*/ 1289 h 2121"/>
                <a:gd name="T106" fmla="*/ 468 w 1564"/>
                <a:gd name="T107" fmla="*/ 1536 h 2121"/>
                <a:gd name="T108" fmla="*/ 1160 w 1564"/>
                <a:gd name="T109" fmla="*/ 1403 h 2121"/>
                <a:gd name="T110" fmla="*/ 1141 w 1564"/>
                <a:gd name="T111" fmla="*/ 1049 h 2121"/>
                <a:gd name="T112" fmla="*/ 1074 w 1564"/>
                <a:gd name="T113" fmla="*/ 1503 h 2121"/>
                <a:gd name="T114" fmla="*/ 314 w 1564"/>
                <a:gd name="T115" fmla="*/ 1459 h 2121"/>
                <a:gd name="T116" fmla="*/ 676 w 1564"/>
                <a:gd name="T117" fmla="*/ 1316 h 2121"/>
                <a:gd name="T118" fmla="*/ 687 w 1564"/>
                <a:gd name="T119" fmla="*/ 847 h 2121"/>
                <a:gd name="T120" fmla="*/ 1194 w 1564"/>
                <a:gd name="T121" fmla="*/ 779 h 2121"/>
                <a:gd name="T122" fmla="*/ 820 w 1564"/>
                <a:gd name="T123" fmla="*/ 492 h 2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64" h="2121">
                  <a:moveTo>
                    <a:pt x="514" y="2102"/>
                  </a:moveTo>
                  <a:cubicBezTo>
                    <a:pt x="505" y="2103"/>
                    <a:pt x="498" y="2102"/>
                    <a:pt x="491" y="2100"/>
                  </a:cubicBezTo>
                  <a:cubicBezTo>
                    <a:pt x="483" y="2097"/>
                    <a:pt x="479" y="2093"/>
                    <a:pt x="478" y="2087"/>
                  </a:cubicBezTo>
                  <a:cubicBezTo>
                    <a:pt x="477" y="2084"/>
                    <a:pt x="477" y="2075"/>
                    <a:pt x="478" y="2073"/>
                  </a:cubicBezTo>
                  <a:cubicBezTo>
                    <a:pt x="478" y="2071"/>
                    <a:pt x="478" y="2071"/>
                    <a:pt x="477" y="2071"/>
                  </a:cubicBezTo>
                  <a:cubicBezTo>
                    <a:pt x="476" y="2071"/>
                    <a:pt x="472" y="2069"/>
                    <a:pt x="471" y="2068"/>
                  </a:cubicBezTo>
                  <a:cubicBezTo>
                    <a:pt x="471" y="2068"/>
                    <a:pt x="470" y="2067"/>
                    <a:pt x="469" y="2066"/>
                  </a:cubicBezTo>
                  <a:cubicBezTo>
                    <a:pt x="467" y="2066"/>
                    <a:pt x="466" y="2065"/>
                    <a:pt x="466" y="2065"/>
                  </a:cubicBezTo>
                  <a:cubicBezTo>
                    <a:pt x="466" y="2065"/>
                    <a:pt x="465" y="2064"/>
                    <a:pt x="464" y="2064"/>
                  </a:cubicBezTo>
                  <a:cubicBezTo>
                    <a:pt x="463" y="2063"/>
                    <a:pt x="462" y="2063"/>
                    <a:pt x="462" y="2062"/>
                  </a:cubicBezTo>
                  <a:cubicBezTo>
                    <a:pt x="462" y="2062"/>
                    <a:pt x="462" y="2061"/>
                    <a:pt x="461" y="2061"/>
                  </a:cubicBezTo>
                  <a:cubicBezTo>
                    <a:pt x="461" y="2061"/>
                    <a:pt x="460" y="2061"/>
                    <a:pt x="460" y="2060"/>
                  </a:cubicBezTo>
                  <a:cubicBezTo>
                    <a:pt x="459" y="2060"/>
                    <a:pt x="459" y="2059"/>
                    <a:pt x="458" y="2059"/>
                  </a:cubicBezTo>
                  <a:cubicBezTo>
                    <a:pt x="458" y="2060"/>
                    <a:pt x="458" y="2060"/>
                    <a:pt x="458" y="2059"/>
                  </a:cubicBezTo>
                  <a:cubicBezTo>
                    <a:pt x="458" y="2059"/>
                    <a:pt x="456" y="2058"/>
                    <a:pt x="454" y="2057"/>
                  </a:cubicBezTo>
                  <a:cubicBezTo>
                    <a:pt x="448" y="2053"/>
                    <a:pt x="445" y="2051"/>
                    <a:pt x="446" y="2051"/>
                  </a:cubicBezTo>
                  <a:cubicBezTo>
                    <a:pt x="446" y="2050"/>
                    <a:pt x="445" y="2050"/>
                    <a:pt x="445" y="2050"/>
                  </a:cubicBezTo>
                  <a:cubicBezTo>
                    <a:pt x="445" y="2050"/>
                    <a:pt x="444" y="2050"/>
                    <a:pt x="444" y="2050"/>
                  </a:cubicBezTo>
                  <a:cubicBezTo>
                    <a:pt x="443" y="2050"/>
                    <a:pt x="443" y="2050"/>
                    <a:pt x="442" y="2050"/>
                  </a:cubicBezTo>
                  <a:cubicBezTo>
                    <a:pt x="442" y="2050"/>
                    <a:pt x="441" y="2049"/>
                    <a:pt x="441" y="2049"/>
                  </a:cubicBezTo>
                  <a:cubicBezTo>
                    <a:pt x="441" y="2048"/>
                    <a:pt x="441" y="2048"/>
                    <a:pt x="440" y="2048"/>
                  </a:cubicBezTo>
                  <a:cubicBezTo>
                    <a:pt x="439" y="2048"/>
                    <a:pt x="438" y="2047"/>
                    <a:pt x="437" y="2046"/>
                  </a:cubicBezTo>
                  <a:cubicBezTo>
                    <a:pt x="437" y="2045"/>
                    <a:pt x="436" y="2045"/>
                    <a:pt x="436" y="2045"/>
                  </a:cubicBezTo>
                  <a:cubicBezTo>
                    <a:pt x="435" y="2046"/>
                    <a:pt x="435" y="2046"/>
                    <a:pt x="435" y="2045"/>
                  </a:cubicBezTo>
                  <a:cubicBezTo>
                    <a:pt x="436" y="2045"/>
                    <a:pt x="435" y="2044"/>
                    <a:pt x="434" y="2044"/>
                  </a:cubicBezTo>
                  <a:cubicBezTo>
                    <a:pt x="433" y="2043"/>
                    <a:pt x="432" y="2042"/>
                    <a:pt x="430" y="2042"/>
                  </a:cubicBezTo>
                  <a:cubicBezTo>
                    <a:pt x="429" y="2041"/>
                    <a:pt x="428" y="2040"/>
                    <a:pt x="428" y="2040"/>
                  </a:cubicBezTo>
                  <a:cubicBezTo>
                    <a:pt x="427" y="2040"/>
                    <a:pt x="427" y="2040"/>
                    <a:pt x="427" y="2039"/>
                  </a:cubicBezTo>
                  <a:cubicBezTo>
                    <a:pt x="427" y="2039"/>
                    <a:pt x="427" y="2039"/>
                    <a:pt x="426" y="2039"/>
                  </a:cubicBezTo>
                  <a:cubicBezTo>
                    <a:pt x="426" y="2039"/>
                    <a:pt x="425" y="2038"/>
                    <a:pt x="425" y="2038"/>
                  </a:cubicBezTo>
                  <a:cubicBezTo>
                    <a:pt x="425" y="2038"/>
                    <a:pt x="423" y="2037"/>
                    <a:pt x="422" y="2036"/>
                  </a:cubicBezTo>
                  <a:cubicBezTo>
                    <a:pt x="420" y="2035"/>
                    <a:pt x="419" y="2034"/>
                    <a:pt x="418" y="2033"/>
                  </a:cubicBezTo>
                  <a:cubicBezTo>
                    <a:pt x="418" y="2032"/>
                    <a:pt x="417" y="2032"/>
                    <a:pt x="417" y="2032"/>
                  </a:cubicBezTo>
                  <a:cubicBezTo>
                    <a:pt x="417" y="2032"/>
                    <a:pt x="415" y="2031"/>
                    <a:pt x="414" y="2030"/>
                  </a:cubicBezTo>
                  <a:cubicBezTo>
                    <a:pt x="413" y="2029"/>
                    <a:pt x="412" y="2028"/>
                    <a:pt x="411" y="2028"/>
                  </a:cubicBezTo>
                  <a:cubicBezTo>
                    <a:pt x="411" y="2028"/>
                    <a:pt x="410" y="2028"/>
                    <a:pt x="410" y="2027"/>
                  </a:cubicBezTo>
                  <a:cubicBezTo>
                    <a:pt x="410" y="2027"/>
                    <a:pt x="409" y="2026"/>
                    <a:pt x="408" y="2025"/>
                  </a:cubicBezTo>
                  <a:cubicBezTo>
                    <a:pt x="407" y="2025"/>
                    <a:pt x="405" y="2024"/>
                    <a:pt x="405" y="2023"/>
                  </a:cubicBezTo>
                  <a:cubicBezTo>
                    <a:pt x="404" y="2023"/>
                    <a:pt x="404" y="2023"/>
                    <a:pt x="403" y="2023"/>
                  </a:cubicBezTo>
                  <a:cubicBezTo>
                    <a:pt x="403" y="2023"/>
                    <a:pt x="403" y="2022"/>
                    <a:pt x="403" y="2022"/>
                  </a:cubicBezTo>
                  <a:cubicBezTo>
                    <a:pt x="404" y="2021"/>
                    <a:pt x="404" y="2021"/>
                    <a:pt x="403" y="2021"/>
                  </a:cubicBezTo>
                  <a:cubicBezTo>
                    <a:pt x="401" y="2022"/>
                    <a:pt x="401" y="2022"/>
                    <a:pt x="402" y="2021"/>
                  </a:cubicBezTo>
                  <a:cubicBezTo>
                    <a:pt x="402" y="2021"/>
                    <a:pt x="402" y="2020"/>
                    <a:pt x="400" y="2020"/>
                  </a:cubicBezTo>
                  <a:cubicBezTo>
                    <a:pt x="399" y="2019"/>
                    <a:pt x="398" y="2018"/>
                    <a:pt x="398" y="2018"/>
                  </a:cubicBezTo>
                  <a:cubicBezTo>
                    <a:pt x="398" y="2017"/>
                    <a:pt x="397" y="2016"/>
                    <a:pt x="396" y="2016"/>
                  </a:cubicBezTo>
                  <a:cubicBezTo>
                    <a:pt x="395" y="2015"/>
                    <a:pt x="394" y="2014"/>
                    <a:pt x="394" y="2014"/>
                  </a:cubicBezTo>
                  <a:cubicBezTo>
                    <a:pt x="394" y="2014"/>
                    <a:pt x="394" y="2013"/>
                    <a:pt x="393" y="2013"/>
                  </a:cubicBezTo>
                  <a:cubicBezTo>
                    <a:pt x="393" y="2013"/>
                    <a:pt x="392" y="2013"/>
                    <a:pt x="393" y="2013"/>
                  </a:cubicBezTo>
                  <a:cubicBezTo>
                    <a:pt x="393" y="2014"/>
                    <a:pt x="393" y="2014"/>
                    <a:pt x="392" y="2013"/>
                  </a:cubicBezTo>
                  <a:cubicBezTo>
                    <a:pt x="391" y="2013"/>
                    <a:pt x="390" y="2012"/>
                    <a:pt x="390" y="2012"/>
                  </a:cubicBezTo>
                  <a:cubicBezTo>
                    <a:pt x="390" y="2010"/>
                    <a:pt x="386" y="2008"/>
                    <a:pt x="386" y="2009"/>
                  </a:cubicBezTo>
                  <a:cubicBezTo>
                    <a:pt x="386" y="2009"/>
                    <a:pt x="386" y="2009"/>
                    <a:pt x="385" y="2008"/>
                  </a:cubicBezTo>
                  <a:cubicBezTo>
                    <a:pt x="385" y="2007"/>
                    <a:pt x="377" y="2003"/>
                    <a:pt x="369" y="1997"/>
                  </a:cubicBezTo>
                  <a:cubicBezTo>
                    <a:pt x="360" y="1992"/>
                    <a:pt x="349" y="1985"/>
                    <a:pt x="344" y="1982"/>
                  </a:cubicBezTo>
                  <a:cubicBezTo>
                    <a:pt x="315" y="1964"/>
                    <a:pt x="304" y="1957"/>
                    <a:pt x="299" y="1954"/>
                  </a:cubicBezTo>
                  <a:cubicBezTo>
                    <a:pt x="296" y="1952"/>
                    <a:pt x="292" y="1950"/>
                    <a:pt x="290" y="1948"/>
                  </a:cubicBezTo>
                  <a:cubicBezTo>
                    <a:pt x="285" y="1945"/>
                    <a:pt x="281" y="1942"/>
                    <a:pt x="275" y="1939"/>
                  </a:cubicBezTo>
                  <a:cubicBezTo>
                    <a:pt x="270" y="1936"/>
                    <a:pt x="248" y="1921"/>
                    <a:pt x="244" y="1919"/>
                  </a:cubicBezTo>
                  <a:cubicBezTo>
                    <a:pt x="243" y="1918"/>
                    <a:pt x="232" y="1912"/>
                    <a:pt x="221" y="1905"/>
                  </a:cubicBezTo>
                  <a:cubicBezTo>
                    <a:pt x="200" y="1891"/>
                    <a:pt x="199" y="1891"/>
                    <a:pt x="188" y="1884"/>
                  </a:cubicBezTo>
                  <a:cubicBezTo>
                    <a:pt x="175" y="1876"/>
                    <a:pt x="177" y="1877"/>
                    <a:pt x="170" y="1878"/>
                  </a:cubicBezTo>
                  <a:cubicBezTo>
                    <a:pt x="165" y="1880"/>
                    <a:pt x="163" y="1881"/>
                    <a:pt x="157" y="1880"/>
                  </a:cubicBezTo>
                  <a:cubicBezTo>
                    <a:pt x="150" y="1880"/>
                    <a:pt x="148" y="1880"/>
                    <a:pt x="144" y="1879"/>
                  </a:cubicBezTo>
                  <a:cubicBezTo>
                    <a:pt x="139" y="1877"/>
                    <a:pt x="135" y="1874"/>
                    <a:pt x="133" y="1871"/>
                  </a:cubicBezTo>
                  <a:cubicBezTo>
                    <a:pt x="132" y="1869"/>
                    <a:pt x="132" y="1868"/>
                    <a:pt x="132" y="1863"/>
                  </a:cubicBezTo>
                  <a:cubicBezTo>
                    <a:pt x="132" y="1858"/>
                    <a:pt x="132" y="1858"/>
                    <a:pt x="134" y="1855"/>
                  </a:cubicBezTo>
                  <a:cubicBezTo>
                    <a:pt x="136" y="1853"/>
                    <a:pt x="137" y="1852"/>
                    <a:pt x="136" y="1852"/>
                  </a:cubicBezTo>
                  <a:cubicBezTo>
                    <a:pt x="136" y="1852"/>
                    <a:pt x="128" y="1846"/>
                    <a:pt x="118" y="1840"/>
                  </a:cubicBezTo>
                  <a:cubicBezTo>
                    <a:pt x="108" y="1833"/>
                    <a:pt x="99" y="1827"/>
                    <a:pt x="98" y="1827"/>
                  </a:cubicBezTo>
                  <a:cubicBezTo>
                    <a:pt x="97" y="1826"/>
                    <a:pt x="96" y="1826"/>
                    <a:pt x="96" y="1826"/>
                  </a:cubicBezTo>
                  <a:cubicBezTo>
                    <a:pt x="95" y="1826"/>
                    <a:pt x="94" y="1826"/>
                    <a:pt x="93" y="1825"/>
                  </a:cubicBezTo>
                  <a:cubicBezTo>
                    <a:pt x="92" y="1823"/>
                    <a:pt x="92" y="1823"/>
                    <a:pt x="93" y="1822"/>
                  </a:cubicBezTo>
                  <a:cubicBezTo>
                    <a:pt x="94" y="1819"/>
                    <a:pt x="101" y="1812"/>
                    <a:pt x="107" y="1807"/>
                  </a:cubicBezTo>
                  <a:cubicBezTo>
                    <a:pt x="113" y="1802"/>
                    <a:pt x="127" y="1793"/>
                    <a:pt x="135" y="1791"/>
                  </a:cubicBezTo>
                  <a:cubicBezTo>
                    <a:pt x="141" y="1788"/>
                    <a:pt x="148" y="1788"/>
                    <a:pt x="150" y="1790"/>
                  </a:cubicBezTo>
                  <a:cubicBezTo>
                    <a:pt x="150" y="1790"/>
                    <a:pt x="152" y="1792"/>
                    <a:pt x="154" y="1793"/>
                  </a:cubicBezTo>
                  <a:cubicBezTo>
                    <a:pt x="163" y="1798"/>
                    <a:pt x="181" y="1809"/>
                    <a:pt x="184" y="1811"/>
                  </a:cubicBezTo>
                  <a:cubicBezTo>
                    <a:pt x="185" y="1812"/>
                    <a:pt x="190" y="1815"/>
                    <a:pt x="194" y="1818"/>
                  </a:cubicBezTo>
                  <a:cubicBezTo>
                    <a:pt x="198" y="1820"/>
                    <a:pt x="203" y="1823"/>
                    <a:pt x="206" y="1825"/>
                  </a:cubicBezTo>
                  <a:cubicBezTo>
                    <a:pt x="212" y="1828"/>
                    <a:pt x="220" y="1834"/>
                    <a:pt x="228" y="1838"/>
                  </a:cubicBezTo>
                  <a:cubicBezTo>
                    <a:pt x="231" y="1840"/>
                    <a:pt x="236" y="1843"/>
                    <a:pt x="239" y="1845"/>
                  </a:cubicBezTo>
                  <a:cubicBezTo>
                    <a:pt x="242" y="1846"/>
                    <a:pt x="248" y="1850"/>
                    <a:pt x="252" y="1852"/>
                  </a:cubicBezTo>
                  <a:cubicBezTo>
                    <a:pt x="259" y="1857"/>
                    <a:pt x="273" y="1865"/>
                    <a:pt x="286" y="1873"/>
                  </a:cubicBezTo>
                  <a:cubicBezTo>
                    <a:pt x="291" y="1876"/>
                    <a:pt x="294" y="1878"/>
                    <a:pt x="314" y="1890"/>
                  </a:cubicBezTo>
                  <a:cubicBezTo>
                    <a:pt x="321" y="1894"/>
                    <a:pt x="330" y="1900"/>
                    <a:pt x="335" y="1903"/>
                  </a:cubicBezTo>
                  <a:cubicBezTo>
                    <a:pt x="339" y="1905"/>
                    <a:pt x="347" y="1910"/>
                    <a:pt x="351" y="1912"/>
                  </a:cubicBezTo>
                  <a:cubicBezTo>
                    <a:pt x="355" y="1915"/>
                    <a:pt x="360" y="1917"/>
                    <a:pt x="361" y="1918"/>
                  </a:cubicBezTo>
                  <a:cubicBezTo>
                    <a:pt x="363" y="1919"/>
                    <a:pt x="367" y="1922"/>
                    <a:pt x="371" y="1925"/>
                  </a:cubicBezTo>
                  <a:cubicBezTo>
                    <a:pt x="380" y="1930"/>
                    <a:pt x="390" y="1936"/>
                    <a:pt x="394" y="1939"/>
                  </a:cubicBezTo>
                  <a:cubicBezTo>
                    <a:pt x="396" y="1939"/>
                    <a:pt x="404" y="1944"/>
                    <a:pt x="411" y="1949"/>
                  </a:cubicBezTo>
                  <a:cubicBezTo>
                    <a:pt x="418" y="1953"/>
                    <a:pt x="426" y="1958"/>
                    <a:pt x="427" y="1958"/>
                  </a:cubicBezTo>
                  <a:cubicBezTo>
                    <a:pt x="429" y="1959"/>
                    <a:pt x="434" y="1962"/>
                    <a:pt x="439" y="1965"/>
                  </a:cubicBezTo>
                  <a:cubicBezTo>
                    <a:pt x="444" y="1969"/>
                    <a:pt x="448" y="1971"/>
                    <a:pt x="448" y="1971"/>
                  </a:cubicBezTo>
                  <a:cubicBezTo>
                    <a:pt x="449" y="1971"/>
                    <a:pt x="455" y="1975"/>
                    <a:pt x="461" y="1979"/>
                  </a:cubicBezTo>
                  <a:cubicBezTo>
                    <a:pt x="468" y="1983"/>
                    <a:pt x="476" y="1987"/>
                    <a:pt x="478" y="1989"/>
                  </a:cubicBezTo>
                  <a:cubicBezTo>
                    <a:pt x="481" y="1991"/>
                    <a:pt x="491" y="1997"/>
                    <a:pt x="501" y="2002"/>
                  </a:cubicBezTo>
                  <a:cubicBezTo>
                    <a:pt x="518" y="2013"/>
                    <a:pt x="518" y="2013"/>
                    <a:pt x="518" y="2013"/>
                  </a:cubicBezTo>
                  <a:cubicBezTo>
                    <a:pt x="518" y="2009"/>
                    <a:pt x="518" y="2009"/>
                    <a:pt x="518" y="2009"/>
                  </a:cubicBezTo>
                  <a:cubicBezTo>
                    <a:pt x="518" y="2006"/>
                    <a:pt x="517" y="1998"/>
                    <a:pt x="517" y="1989"/>
                  </a:cubicBezTo>
                  <a:cubicBezTo>
                    <a:pt x="516" y="1980"/>
                    <a:pt x="515" y="1967"/>
                    <a:pt x="515" y="1959"/>
                  </a:cubicBezTo>
                  <a:cubicBezTo>
                    <a:pt x="514" y="1946"/>
                    <a:pt x="513" y="1935"/>
                    <a:pt x="511" y="1896"/>
                  </a:cubicBezTo>
                  <a:cubicBezTo>
                    <a:pt x="509" y="1863"/>
                    <a:pt x="507" y="1844"/>
                    <a:pt x="501" y="1789"/>
                  </a:cubicBezTo>
                  <a:cubicBezTo>
                    <a:pt x="498" y="1763"/>
                    <a:pt x="494" y="1735"/>
                    <a:pt x="492" y="1729"/>
                  </a:cubicBezTo>
                  <a:cubicBezTo>
                    <a:pt x="492" y="1728"/>
                    <a:pt x="489" y="1717"/>
                    <a:pt x="487" y="1706"/>
                  </a:cubicBezTo>
                  <a:cubicBezTo>
                    <a:pt x="484" y="1690"/>
                    <a:pt x="479" y="1667"/>
                    <a:pt x="478" y="1661"/>
                  </a:cubicBezTo>
                  <a:cubicBezTo>
                    <a:pt x="478" y="1660"/>
                    <a:pt x="477" y="1659"/>
                    <a:pt x="477" y="1659"/>
                  </a:cubicBezTo>
                  <a:cubicBezTo>
                    <a:pt x="476" y="1659"/>
                    <a:pt x="475" y="1663"/>
                    <a:pt x="476" y="1664"/>
                  </a:cubicBezTo>
                  <a:cubicBezTo>
                    <a:pt x="476" y="1664"/>
                    <a:pt x="476" y="1664"/>
                    <a:pt x="475" y="1664"/>
                  </a:cubicBezTo>
                  <a:cubicBezTo>
                    <a:pt x="475" y="1664"/>
                    <a:pt x="474" y="1664"/>
                    <a:pt x="474" y="1665"/>
                  </a:cubicBezTo>
                  <a:cubicBezTo>
                    <a:pt x="472" y="1667"/>
                    <a:pt x="469" y="1668"/>
                    <a:pt x="466" y="1669"/>
                  </a:cubicBezTo>
                  <a:cubicBezTo>
                    <a:pt x="462" y="1669"/>
                    <a:pt x="459" y="1667"/>
                    <a:pt x="457" y="1665"/>
                  </a:cubicBezTo>
                  <a:cubicBezTo>
                    <a:pt x="456" y="1663"/>
                    <a:pt x="454" y="1662"/>
                    <a:pt x="453" y="1662"/>
                  </a:cubicBezTo>
                  <a:cubicBezTo>
                    <a:pt x="453" y="1662"/>
                    <a:pt x="453" y="1662"/>
                    <a:pt x="452" y="1664"/>
                  </a:cubicBezTo>
                  <a:cubicBezTo>
                    <a:pt x="451" y="1667"/>
                    <a:pt x="449" y="1671"/>
                    <a:pt x="446" y="1673"/>
                  </a:cubicBezTo>
                  <a:cubicBezTo>
                    <a:pt x="443" y="1674"/>
                    <a:pt x="437" y="1674"/>
                    <a:pt x="434" y="1673"/>
                  </a:cubicBezTo>
                  <a:cubicBezTo>
                    <a:pt x="430" y="1670"/>
                    <a:pt x="426" y="1663"/>
                    <a:pt x="423" y="1651"/>
                  </a:cubicBezTo>
                  <a:cubicBezTo>
                    <a:pt x="422" y="1644"/>
                    <a:pt x="422" y="1636"/>
                    <a:pt x="424" y="1629"/>
                  </a:cubicBezTo>
                  <a:cubicBezTo>
                    <a:pt x="427" y="1620"/>
                    <a:pt x="429" y="1618"/>
                    <a:pt x="436" y="1616"/>
                  </a:cubicBezTo>
                  <a:cubicBezTo>
                    <a:pt x="439" y="1615"/>
                    <a:pt x="440" y="1614"/>
                    <a:pt x="440" y="1613"/>
                  </a:cubicBezTo>
                  <a:cubicBezTo>
                    <a:pt x="440" y="1612"/>
                    <a:pt x="442" y="1558"/>
                    <a:pt x="443" y="1538"/>
                  </a:cubicBezTo>
                  <a:cubicBezTo>
                    <a:pt x="443" y="1527"/>
                    <a:pt x="443" y="1527"/>
                    <a:pt x="443" y="1527"/>
                  </a:cubicBezTo>
                  <a:cubicBezTo>
                    <a:pt x="441" y="1518"/>
                    <a:pt x="441" y="1518"/>
                    <a:pt x="441" y="1518"/>
                  </a:cubicBezTo>
                  <a:cubicBezTo>
                    <a:pt x="437" y="1505"/>
                    <a:pt x="433" y="1494"/>
                    <a:pt x="432" y="1491"/>
                  </a:cubicBezTo>
                  <a:cubicBezTo>
                    <a:pt x="431" y="1489"/>
                    <a:pt x="431" y="1489"/>
                    <a:pt x="431" y="1489"/>
                  </a:cubicBezTo>
                  <a:cubicBezTo>
                    <a:pt x="408" y="1489"/>
                    <a:pt x="408" y="1489"/>
                    <a:pt x="408" y="1489"/>
                  </a:cubicBezTo>
                  <a:cubicBezTo>
                    <a:pt x="362" y="1490"/>
                    <a:pt x="361" y="1490"/>
                    <a:pt x="332" y="1495"/>
                  </a:cubicBezTo>
                  <a:cubicBezTo>
                    <a:pt x="294" y="1503"/>
                    <a:pt x="276" y="1507"/>
                    <a:pt x="234" y="1520"/>
                  </a:cubicBezTo>
                  <a:cubicBezTo>
                    <a:pt x="213" y="1527"/>
                    <a:pt x="213" y="1527"/>
                    <a:pt x="213" y="1527"/>
                  </a:cubicBezTo>
                  <a:cubicBezTo>
                    <a:pt x="211" y="1530"/>
                    <a:pt x="211" y="1530"/>
                    <a:pt x="211" y="1530"/>
                  </a:cubicBezTo>
                  <a:cubicBezTo>
                    <a:pt x="210" y="1534"/>
                    <a:pt x="210" y="1534"/>
                    <a:pt x="210" y="1544"/>
                  </a:cubicBezTo>
                  <a:cubicBezTo>
                    <a:pt x="211" y="1561"/>
                    <a:pt x="211" y="1567"/>
                    <a:pt x="210" y="1569"/>
                  </a:cubicBezTo>
                  <a:cubicBezTo>
                    <a:pt x="209" y="1570"/>
                    <a:pt x="209" y="1570"/>
                    <a:pt x="209" y="1571"/>
                  </a:cubicBezTo>
                  <a:cubicBezTo>
                    <a:pt x="209" y="1571"/>
                    <a:pt x="209" y="1571"/>
                    <a:pt x="209" y="1571"/>
                  </a:cubicBezTo>
                  <a:cubicBezTo>
                    <a:pt x="209" y="1571"/>
                    <a:pt x="200" y="1584"/>
                    <a:pt x="189" y="1574"/>
                  </a:cubicBezTo>
                  <a:cubicBezTo>
                    <a:pt x="187" y="1572"/>
                    <a:pt x="185" y="1572"/>
                    <a:pt x="185" y="1574"/>
                  </a:cubicBezTo>
                  <a:cubicBezTo>
                    <a:pt x="185" y="1574"/>
                    <a:pt x="185" y="1574"/>
                    <a:pt x="185" y="1574"/>
                  </a:cubicBezTo>
                  <a:cubicBezTo>
                    <a:pt x="185" y="1574"/>
                    <a:pt x="185" y="1575"/>
                    <a:pt x="185" y="1576"/>
                  </a:cubicBezTo>
                  <a:cubicBezTo>
                    <a:pt x="184" y="1576"/>
                    <a:pt x="184" y="1577"/>
                    <a:pt x="184" y="1577"/>
                  </a:cubicBezTo>
                  <a:cubicBezTo>
                    <a:pt x="184" y="1577"/>
                    <a:pt x="184" y="1578"/>
                    <a:pt x="183" y="1578"/>
                  </a:cubicBezTo>
                  <a:cubicBezTo>
                    <a:pt x="183" y="1578"/>
                    <a:pt x="183" y="1578"/>
                    <a:pt x="183" y="1578"/>
                  </a:cubicBezTo>
                  <a:cubicBezTo>
                    <a:pt x="183" y="1578"/>
                    <a:pt x="183" y="1578"/>
                    <a:pt x="183" y="1578"/>
                  </a:cubicBezTo>
                  <a:cubicBezTo>
                    <a:pt x="183" y="1580"/>
                    <a:pt x="181" y="1582"/>
                    <a:pt x="180" y="1583"/>
                  </a:cubicBezTo>
                  <a:cubicBezTo>
                    <a:pt x="178" y="1584"/>
                    <a:pt x="174" y="1585"/>
                    <a:pt x="167" y="1582"/>
                  </a:cubicBezTo>
                  <a:cubicBezTo>
                    <a:pt x="167" y="1582"/>
                    <a:pt x="167" y="1582"/>
                    <a:pt x="167" y="1582"/>
                  </a:cubicBezTo>
                  <a:cubicBezTo>
                    <a:pt x="165" y="1581"/>
                    <a:pt x="163" y="1578"/>
                    <a:pt x="163" y="1577"/>
                  </a:cubicBezTo>
                  <a:cubicBezTo>
                    <a:pt x="163" y="1577"/>
                    <a:pt x="163" y="1577"/>
                    <a:pt x="162" y="1577"/>
                  </a:cubicBezTo>
                  <a:cubicBezTo>
                    <a:pt x="162" y="1577"/>
                    <a:pt x="159" y="1570"/>
                    <a:pt x="157" y="1565"/>
                  </a:cubicBezTo>
                  <a:cubicBezTo>
                    <a:pt x="156" y="1559"/>
                    <a:pt x="156" y="1549"/>
                    <a:pt x="158" y="1542"/>
                  </a:cubicBezTo>
                  <a:cubicBezTo>
                    <a:pt x="159" y="1538"/>
                    <a:pt x="159" y="1536"/>
                    <a:pt x="161" y="1534"/>
                  </a:cubicBezTo>
                  <a:cubicBezTo>
                    <a:pt x="163" y="1532"/>
                    <a:pt x="165" y="1530"/>
                    <a:pt x="165" y="1530"/>
                  </a:cubicBezTo>
                  <a:cubicBezTo>
                    <a:pt x="166" y="1530"/>
                    <a:pt x="168" y="1530"/>
                    <a:pt x="170" y="1530"/>
                  </a:cubicBezTo>
                  <a:cubicBezTo>
                    <a:pt x="173" y="1528"/>
                    <a:pt x="173" y="1528"/>
                    <a:pt x="173" y="1528"/>
                  </a:cubicBezTo>
                  <a:cubicBezTo>
                    <a:pt x="174" y="1522"/>
                    <a:pt x="174" y="1522"/>
                    <a:pt x="174" y="1522"/>
                  </a:cubicBezTo>
                  <a:cubicBezTo>
                    <a:pt x="175" y="1514"/>
                    <a:pt x="176" y="1509"/>
                    <a:pt x="179" y="1506"/>
                  </a:cubicBezTo>
                  <a:cubicBezTo>
                    <a:pt x="184" y="1500"/>
                    <a:pt x="197" y="1495"/>
                    <a:pt x="233" y="1484"/>
                  </a:cubicBezTo>
                  <a:cubicBezTo>
                    <a:pt x="243" y="1481"/>
                    <a:pt x="257" y="1477"/>
                    <a:pt x="262" y="1475"/>
                  </a:cubicBezTo>
                  <a:cubicBezTo>
                    <a:pt x="265" y="1475"/>
                    <a:pt x="270" y="1473"/>
                    <a:pt x="273" y="1472"/>
                  </a:cubicBezTo>
                  <a:cubicBezTo>
                    <a:pt x="286" y="1468"/>
                    <a:pt x="294" y="1466"/>
                    <a:pt x="294" y="1465"/>
                  </a:cubicBezTo>
                  <a:cubicBezTo>
                    <a:pt x="294" y="1465"/>
                    <a:pt x="293" y="1464"/>
                    <a:pt x="292" y="1462"/>
                  </a:cubicBezTo>
                  <a:cubicBezTo>
                    <a:pt x="285" y="1455"/>
                    <a:pt x="283" y="1446"/>
                    <a:pt x="285" y="1433"/>
                  </a:cubicBezTo>
                  <a:cubicBezTo>
                    <a:pt x="286" y="1423"/>
                    <a:pt x="288" y="1419"/>
                    <a:pt x="294" y="1417"/>
                  </a:cubicBezTo>
                  <a:cubicBezTo>
                    <a:pt x="295" y="1417"/>
                    <a:pt x="298" y="1416"/>
                    <a:pt x="299" y="1415"/>
                  </a:cubicBezTo>
                  <a:cubicBezTo>
                    <a:pt x="303" y="1414"/>
                    <a:pt x="303" y="1414"/>
                    <a:pt x="303" y="1414"/>
                  </a:cubicBezTo>
                  <a:cubicBezTo>
                    <a:pt x="303" y="1408"/>
                    <a:pt x="303" y="1408"/>
                    <a:pt x="303" y="1408"/>
                  </a:cubicBezTo>
                  <a:cubicBezTo>
                    <a:pt x="303" y="1399"/>
                    <a:pt x="304" y="1396"/>
                    <a:pt x="309" y="1392"/>
                  </a:cubicBezTo>
                  <a:cubicBezTo>
                    <a:pt x="316" y="1385"/>
                    <a:pt x="320" y="1385"/>
                    <a:pt x="335" y="1388"/>
                  </a:cubicBezTo>
                  <a:cubicBezTo>
                    <a:pt x="342" y="1389"/>
                    <a:pt x="350" y="1390"/>
                    <a:pt x="355" y="1391"/>
                  </a:cubicBezTo>
                  <a:cubicBezTo>
                    <a:pt x="373" y="1394"/>
                    <a:pt x="388" y="1398"/>
                    <a:pt x="395" y="1400"/>
                  </a:cubicBezTo>
                  <a:cubicBezTo>
                    <a:pt x="397" y="1401"/>
                    <a:pt x="399" y="1402"/>
                    <a:pt x="399" y="1401"/>
                  </a:cubicBezTo>
                  <a:cubicBezTo>
                    <a:pt x="399" y="1401"/>
                    <a:pt x="398" y="1399"/>
                    <a:pt x="396" y="1395"/>
                  </a:cubicBezTo>
                  <a:cubicBezTo>
                    <a:pt x="381" y="1358"/>
                    <a:pt x="363" y="1318"/>
                    <a:pt x="352" y="1297"/>
                  </a:cubicBezTo>
                  <a:cubicBezTo>
                    <a:pt x="344" y="1282"/>
                    <a:pt x="340" y="1276"/>
                    <a:pt x="339" y="1277"/>
                  </a:cubicBezTo>
                  <a:cubicBezTo>
                    <a:pt x="338" y="1277"/>
                    <a:pt x="335" y="1277"/>
                    <a:pt x="332" y="1278"/>
                  </a:cubicBezTo>
                  <a:cubicBezTo>
                    <a:pt x="329" y="1279"/>
                    <a:pt x="324" y="1280"/>
                    <a:pt x="322" y="1281"/>
                  </a:cubicBezTo>
                  <a:cubicBezTo>
                    <a:pt x="313" y="1283"/>
                    <a:pt x="298" y="1287"/>
                    <a:pt x="297" y="1287"/>
                  </a:cubicBezTo>
                  <a:cubicBezTo>
                    <a:pt x="296" y="1287"/>
                    <a:pt x="290" y="1293"/>
                    <a:pt x="288" y="1295"/>
                  </a:cubicBezTo>
                  <a:cubicBezTo>
                    <a:pt x="288" y="1296"/>
                    <a:pt x="288" y="1297"/>
                    <a:pt x="288" y="1298"/>
                  </a:cubicBezTo>
                  <a:cubicBezTo>
                    <a:pt x="290" y="1300"/>
                    <a:pt x="289" y="1301"/>
                    <a:pt x="287" y="1303"/>
                  </a:cubicBezTo>
                  <a:cubicBezTo>
                    <a:pt x="286" y="1305"/>
                    <a:pt x="284" y="1308"/>
                    <a:pt x="282" y="1311"/>
                  </a:cubicBezTo>
                  <a:cubicBezTo>
                    <a:pt x="275" y="1324"/>
                    <a:pt x="267" y="1333"/>
                    <a:pt x="259" y="1336"/>
                  </a:cubicBezTo>
                  <a:cubicBezTo>
                    <a:pt x="252" y="1338"/>
                    <a:pt x="242" y="1337"/>
                    <a:pt x="240" y="1333"/>
                  </a:cubicBezTo>
                  <a:cubicBezTo>
                    <a:pt x="238" y="1329"/>
                    <a:pt x="243" y="1321"/>
                    <a:pt x="254" y="1313"/>
                  </a:cubicBezTo>
                  <a:cubicBezTo>
                    <a:pt x="264" y="1306"/>
                    <a:pt x="271" y="1300"/>
                    <a:pt x="275" y="1295"/>
                  </a:cubicBezTo>
                  <a:cubicBezTo>
                    <a:pt x="277" y="1292"/>
                    <a:pt x="278" y="1292"/>
                    <a:pt x="281" y="1291"/>
                  </a:cubicBezTo>
                  <a:cubicBezTo>
                    <a:pt x="283" y="1291"/>
                    <a:pt x="284" y="1290"/>
                    <a:pt x="286" y="1288"/>
                  </a:cubicBezTo>
                  <a:cubicBezTo>
                    <a:pt x="291" y="1282"/>
                    <a:pt x="294" y="1280"/>
                    <a:pt x="306" y="1278"/>
                  </a:cubicBezTo>
                  <a:cubicBezTo>
                    <a:pt x="312" y="1276"/>
                    <a:pt x="316" y="1275"/>
                    <a:pt x="331" y="1271"/>
                  </a:cubicBezTo>
                  <a:cubicBezTo>
                    <a:pt x="333" y="1271"/>
                    <a:pt x="335" y="1270"/>
                    <a:pt x="336" y="1270"/>
                  </a:cubicBezTo>
                  <a:cubicBezTo>
                    <a:pt x="337" y="1270"/>
                    <a:pt x="331" y="1260"/>
                    <a:pt x="329" y="1257"/>
                  </a:cubicBezTo>
                  <a:cubicBezTo>
                    <a:pt x="328" y="1256"/>
                    <a:pt x="325" y="1254"/>
                    <a:pt x="322" y="1253"/>
                  </a:cubicBezTo>
                  <a:cubicBezTo>
                    <a:pt x="317" y="1251"/>
                    <a:pt x="305" y="1245"/>
                    <a:pt x="303" y="1244"/>
                  </a:cubicBezTo>
                  <a:cubicBezTo>
                    <a:pt x="302" y="1243"/>
                    <a:pt x="297" y="1241"/>
                    <a:pt x="292" y="1238"/>
                  </a:cubicBezTo>
                  <a:cubicBezTo>
                    <a:pt x="276" y="1231"/>
                    <a:pt x="258" y="1221"/>
                    <a:pt x="254" y="1218"/>
                  </a:cubicBezTo>
                  <a:cubicBezTo>
                    <a:pt x="251" y="1216"/>
                    <a:pt x="225" y="1202"/>
                    <a:pt x="215" y="1196"/>
                  </a:cubicBezTo>
                  <a:cubicBezTo>
                    <a:pt x="212" y="1194"/>
                    <a:pt x="207" y="1192"/>
                    <a:pt x="206" y="1191"/>
                  </a:cubicBezTo>
                  <a:cubicBezTo>
                    <a:pt x="196" y="1182"/>
                    <a:pt x="189" y="1172"/>
                    <a:pt x="182" y="1157"/>
                  </a:cubicBezTo>
                  <a:cubicBezTo>
                    <a:pt x="177" y="1144"/>
                    <a:pt x="172" y="1128"/>
                    <a:pt x="169" y="1112"/>
                  </a:cubicBezTo>
                  <a:cubicBezTo>
                    <a:pt x="168" y="1107"/>
                    <a:pt x="169" y="1108"/>
                    <a:pt x="156" y="1095"/>
                  </a:cubicBezTo>
                  <a:cubicBezTo>
                    <a:pt x="142" y="1080"/>
                    <a:pt x="122" y="1056"/>
                    <a:pt x="110" y="1040"/>
                  </a:cubicBezTo>
                  <a:cubicBezTo>
                    <a:pt x="106" y="1034"/>
                    <a:pt x="106" y="1034"/>
                    <a:pt x="106" y="1034"/>
                  </a:cubicBezTo>
                  <a:cubicBezTo>
                    <a:pt x="98" y="1031"/>
                    <a:pt x="98" y="1031"/>
                    <a:pt x="98" y="1031"/>
                  </a:cubicBezTo>
                  <a:cubicBezTo>
                    <a:pt x="90" y="1029"/>
                    <a:pt x="43" y="1010"/>
                    <a:pt x="14" y="999"/>
                  </a:cubicBezTo>
                  <a:cubicBezTo>
                    <a:pt x="0" y="994"/>
                    <a:pt x="0" y="994"/>
                    <a:pt x="0" y="994"/>
                  </a:cubicBezTo>
                  <a:cubicBezTo>
                    <a:pt x="0" y="990"/>
                    <a:pt x="0" y="990"/>
                    <a:pt x="0" y="990"/>
                  </a:cubicBezTo>
                  <a:cubicBezTo>
                    <a:pt x="0" y="986"/>
                    <a:pt x="0" y="986"/>
                    <a:pt x="2" y="985"/>
                  </a:cubicBezTo>
                  <a:cubicBezTo>
                    <a:pt x="3" y="984"/>
                    <a:pt x="4" y="983"/>
                    <a:pt x="6" y="983"/>
                  </a:cubicBezTo>
                  <a:cubicBezTo>
                    <a:pt x="7" y="983"/>
                    <a:pt x="11" y="983"/>
                    <a:pt x="14" y="982"/>
                  </a:cubicBezTo>
                  <a:cubicBezTo>
                    <a:pt x="18" y="982"/>
                    <a:pt x="24" y="981"/>
                    <a:pt x="29" y="980"/>
                  </a:cubicBezTo>
                  <a:cubicBezTo>
                    <a:pt x="39" y="978"/>
                    <a:pt x="55" y="976"/>
                    <a:pt x="64" y="974"/>
                  </a:cubicBezTo>
                  <a:cubicBezTo>
                    <a:pt x="68" y="974"/>
                    <a:pt x="75" y="973"/>
                    <a:pt x="80" y="972"/>
                  </a:cubicBezTo>
                  <a:cubicBezTo>
                    <a:pt x="86" y="971"/>
                    <a:pt x="99" y="968"/>
                    <a:pt x="109" y="967"/>
                  </a:cubicBezTo>
                  <a:cubicBezTo>
                    <a:pt x="118" y="965"/>
                    <a:pt x="129" y="964"/>
                    <a:pt x="132" y="963"/>
                  </a:cubicBezTo>
                  <a:cubicBezTo>
                    <a:pt x="135" y="962"/>
                    <a:pt x="142" y="961"/>
                    <a:pt x="146" y="960"/>
                  </a:cubicBezTo>
                  <a:cubicBezTo>
                    <a:pt x="151" y="960"/>
                    <a:pt x="156" y="959"/>
                    <a:pt x="157" y="958"/>
                  </a:cubicBezTo>
                  <a:cubicBezTo>
                    <a:pt x="160" y="958"/>
                    <a:pt x="160" y="958"/>
                    <a:pt x="160" y="958"/>
                  </a:cubicBezTo>
                  <a:cubicBezTo>
                    <a:pt x="160" y="950"/>
                    <a:pt x="160" y="950"/>
                    <a:pt x="160" y="950"/>
                  </a:cubicBezTo>
                  <a:cubicBezTo>
                    <a:pt x="160" y="942"/>
                    <a:pt x="160" y="941"/>
                    <a:pt x="161" y="937"/>
                  </a:cubicBezTo>
                  <a:cubicBezTo>
                    <a:pt x="163" y="932"/>
                    <a:pt x="163" y="926"/>
                    <a:pt x="161" y="925"/>
                  </a:cubicBezTo>
                  <a:cubicBezTo>
                    <a:pt x="156" y="922"/>
                    <a:pt x="138" y="913"/>
                    <a:pt x="134" y="913"/>
                  </a:cubicBezTo>
                  <a:cubicBezTo>
                    <a:pt x="127" y="912"/>
                    <a:pt x="118" y="902"/>
                    <a:pt x="117" y="895"/>
                  </a:cubicBezTo>
                  <a:cubicBezTo>
                    <a:pt x="117" y="894"/>
                    <a:pt x="117" y="892"/>
                    <a:pt x="118" y="889"/>
                  </a:cubicBezTo>
                  <a:cubicBezTo>
                    <a:pt x="121" y="881"/>
                    <a:pt x="128" y="876"/>
                    <a:pt x="138" y="873"/>
                  </a:cubicBezTo>
                  <a:cubicBezTo>
                    <a:pt x="145" y="870"/>
                    <a:pt x="163" y="863"/>
                    <a:pt x="166" y="862"/>
                  </a:cubicBezTo>
                  <a:cubicBezTo>
                    <a:pt x="169" y="861"/>
                    <a:pt x="169" y="861"/>
                    <a:pt x="169" y="861"/>
                  </a:cubicBezTo>
                  <a:cubicBezTo>
                    <a:pt x="168" y="852"/>
                    <a:pt x="168" y="852"/>
                    <a:pt x="168" y="852"/>
                  </a:cubicBezTo>
                  <a:cubicBezTo>
                    <a:pt x="168" y="841"/>
                    <a:pt x="166" y="818"/>
                    <a:pt x="165" y="811"/>
                  </a:cubicBezTo>
                  <a:cubicBezTo>
                    <a:pt x="162" y="795"/>
                    <a:pt x="162" y="792"/>
                    <a:pt x="159" y="774"/>
                  </a:cubicBezTo>
                  <a:cubicBezTo>
                    <a:pt x="157" y="757"/>
                    <a:pt x="156" y="748"/>
                    <a:pt x="149" y="695"/>
                  </a:cubicBezTo>
                  <a:cubicBezTo>
                    <a:pt x="146" y="668"/>
                    <a:pt x="146" y="670"/>
                    <a:pt x="145" y="662"/>
                  </a:cubicBezTo>
                  <a:cubicBezTo>
                    <a:pt x="144" y="655"/>
                    <a:pt x="141" y="630"/>
                    <a:pt x="138" y="604"/>
                  </a:cubicBezTo>
                  <a:cubicBezTo>
                    <a:pt x="137" y="594"/>
                    <a:pt x="136" y="583"/>
                    <a:pt x="135" y="579"/>
                  </a:cubicBezTo>
                  <a:cubicBezTo>
                    <a:pt x="131" y="545"/>
                    <a:pt x="129" y="511"/>
                    <a:pt x="132" y="499"/>
                  </a:cubicBezTo>
                  <a:cubicBezTo>
                    <a:pt x="134" y="484"/>
                    <a:pt x="141" y="470"/>
                    <a:pt x="149" y="464"/>
                  </a:cubicBezTo>
                  <a:cubicBezTo>
                    <a:pt x="155" y="460"/>
                    <a:pt x="170" y="451"/>
                    <a:pt x="177" y="449"/>
                  </a:cubicBezTo>
                  <a:cubicBezTo>
                    <a:pt x="178" y="448"/>
                    <a:pt x="183" y="447"/>
                    <a:pt x="188" y="446"/>
                  </a:cubicBezTo>
                  <a:cubicBezTo>
                    <a:pt x="197" y="443"/>
                    <a:pt x="197" y="443"/>
                    <a:pt x="197" y="443"/>
                  </a:cubicBezTo>
                  <a:cubicBezTo>
                    <a:pt x="201" y="438"/>
                    <a:pt x="201" y="438"/>
                    <a:pt x="201" y="438"/>
                  </a:cubicBezTo>
                  <a:cubicBezTo>
                    <a:pt x="210" y="428"/>
                    <a:pt x="219" y="423"/>
                    <a:pt x="233" y="418"/>
                  </a:cubicBezTo>
                  <a:cubicBezTo>
                    <a:pt x="250" y="413"/>
                    <a:pt x="275" y="409"/>
                    <a:pt x="309" y="405"/>
                  </a:cubicBezTo>
                  <a:cubicBezTo>
                    <a:pt x="316" y="405"/>
                    <a:pt x="324" y="404"/>
                    <a:pt x="327" y="404"/>
                  </a:cubicBezTo>
                  <a:cubicBezTo>
                    <a:pt x="336" y="403"/>
                    <a:pt x="375" y="404"/>
                    <a:pt x="386" y="405"/>
                  </a:cubicBezTo>
                  <a:cubicBezTo>
                    <a:pt x="404" y="407"/>
                    <a:pt x="413" y="408"/>
                    <a:pt x="419" y="409"/>
                  </a:cubicBezTo>
                  <a:cubicBezTo>
                    <a:pt x="425" y="410"/>
                    <a:pt x="434" y="414"/>
                    <a:pt x="439" y="416"/>
                  </a:cubicBezTo>
                  <a:cubicBezTo>
                    <a:pt x="442" y="419"/>
                    <a:pt x="443" y="419"/>
                    <a:pt x="446" y="424"/>
                  </a:cubicBezTo>
                  <a:cubicBezTo>
                    <a:pt x="447" y="426"/>
                    <a:pt x="448" y="426"/>
                    <a:pt x="450" y="426"/>
                  </a:cubicBezTo>
                  <a:cubicBezTo>
                    <a:pt x="451" y="426"/>
                    <a:pt x="452" y="426"/>
                    <a:pt x="451" y="424"/>
                  </a:cubicBezTo>
                  <a:cubicBezTo>
                    <a:pt x="451" y="423"/>
                    <a:pt x="450" y="417"/>
                    <a:pt x="450" y="410"/>
                  </a:cubicBezTo>
                  <a:cubicBezTo>
                    <a:pt x="450" y="402"/>
                    <a:pt x="449" y="398"/>
                    <a:pt x="448" y="394"/>
                  </a:cubicBezTo>
                  <a:cubicBezTo>
                    <a:pt x="446" y="386"/>
                    <a:pt x="447" y="381"/>
                    <a:pt x="451" y="376"/>
                  </a:cubicBezTo>
                  <a:cubicBezTo>
                    <a:pt x="452" y="375"/>
                    <a:pt x="453" y="373"/>
                    <a:pt x="453" y="372"/>
                  </a:cubicBezTo>
                  <a:cubicBezTo>
                    <a:pt x="453" y="372"/>
                    <a:pt x="454" y="369"/>
                    <a:pt x="455" y="365"/>
                  </a:cubicBezTo>
                  <a:cubicBezTo>
                    <a:pt x="456" y="360"/>
                    <a:pt x="456" y="359"/>
                    <a:pt x="456" y="357"/>
                  </a:cubicBezTo>
                  <a:cubicBezTo>
                    <a:pt x="455" y="356"/>
                    <a:pt x="454" y="353"/>
                    <a:pt x="454" y="351"/>
                  </a:cubicBezTo>
                  <a:cubicBezTo>
                    <a:pt x="454" y="350"/>
                    <a:pt x="453" y="348"/>
                    <a:pt x="453" y="348"/>
                  </a:cubicBezTo>
                  <a:cubicBezTo>
                    <a:pt x="452" y="348"/>
                    <a:pt x="453" y="343"/>
                    <a:pt x="454" y="341"/>
                  </a:cubicBezTo>
                  <a:cubicBezTo>
                    <a:pt x="455" y="339"/>
                    <a:pt x="455" y="339"/>
                    <a:pt x="454" y="340"/>
                  </a:cubicBezTo>
                  <a:cubicBezTo>
                    <a:pt x="452" y="342"/>
                    <a:pt x="451" y="342"/>
                    <a:pt x="453" y="339"/>
                  </a:cubicBezTo>
                  <a:cubicBezTo>
                    <a:pt x="453" y="339"/>
                    <a:pt x="453" y="337"/>
                    <a:pt x="453" y="337"/>
                  </a:cubicBezTo>
                  <a:cubicBezTo>
                    <a:pt x="453" y="336"/>
                    <a:pt x="454" y="335"/>
                    <a:pt x="455" y="334"/>
                  </a:cubicBezTo>
                  <a:cubicBezTo>
                    <a:pt x="457" y="329"/>
                    <a:pt x="459" y="320"/>
                    <a:pt x="458" y="319"/>
                  </a:cubicBezTo>
                  <a:cubicBezTo>
                    <a:pt x="457" y="319"/>
                    <a:pt x="458" y="315"/>
                    <a:pt x="460" y="310"/>
                  </a:cubicBezTo>
                  <a:cubicBezTo>
                    <a:pt x="462" y="308"/>
                    <a:pt x="462" y="306"/>
                    <a:pt x="462" y="303"/>
                  </a:cubicBezTo>
                  <a:cubicBezTo>
                    <a:pt x="462" y="301"/>
                    <a:pt x="462" y="299"/>
                    <a:pt x="463" y="299"/>
                  </a:cubicBezTo>
                  <a:cubicBezTo>
                    <a:pt x="463" y="298"/>
                    <a:pt x="463" y="297"/>
                    <a:pt x="463" y="296"/>
                  </a:cubicBezTo>
                  <a:cubicBezTo>
                    <a:pt x="463" y="295"/>
                    <a:pt x="464" y="295"/>
                    <a:pt x="464" y="295"/>
                  </a:cubicBezTo>
                  <a:cubicBezTo>
                    <a:pt x="465" y="295"/>
                    <a:pt x="465" y="294"/>
                    <a:pt x="465" y="293"/>
                  </a:cubicBezTo>
                  <a:cubicBezTo>
                    <a:pt x="465" y="292"/>
                    <a:pt x="466" y="291"/>
                    <a:pt x="467" y="289"/>
                  </a:cubicBezTo>
                  <a:cubicBezTo>
                    <a:pt x="468" y="288"/>
                    <a:pt x="468" y="285"/>
                    <a:pt x="468" y="285"/>
                  </a:cubicBezTo>
                  <a:cubicBezTo>
                    <a:pt x="469" y="284"/>
                    <a:pt x="469" y="284"/>
                    <a:pt x="469" y="284"/>
                  </a:cubicBezTo>
                  <a:cubicBezTo>
                    <a:pt x="470" y="284"/>
                    <a:pt x="470" y="283"/>
                    <a:pt x="471" y="281"/>
                  </a:cubicBezTo>
                  <a:cubicBezTo>
                    <a:pt x="473" y="278"/>
                    <a:pt x="478" y="273"/>
                    <a:pt x="481" y="271"/>
                  </a:cubicBezTo>
                  <a:cubicBezTo>
                    <a:pt x="484" y="269"/>
                    <a:pt x="485" y="268"/>
                    <a:pt x="488" y="265"/>
                  </a:cubicBezTo>
                  <a:cubicBezTo>
                    <a:pt x="490" y="264"/>
                    <a:pt x="494" y="261"/>
                    <a:pt x="498" y="259"/>
                  </a:cubicBezTo>
                  <a:cubicBezTo>
                    <a:pt x="504" y="255"/>
                    <a:pt x="506" y="255"/>
                    <a:pt x="509" y="254"/>
                  </a:cubicBezTo>
                  <a:cubicBezTo>
                    <a:pt x="511" y="254"/>
                    <a:pt x="515" y="253"/>
                    <a:pt x="518" y="252"/>
                  </a:cubicBezTo>
                  <a:cubicBezTo>
                    <a:pt x="525" y="250"/>
                    <a:pt x="532" y="249"/>
                    <a:pt x="535" y="250"/>
                  </a:cubicBezTo>
                  <a:cubicBezTo>
                    <a:pt x="537" y="251"/>
                    <a:pt x="543" y="251"/>
                    <a:pt x="545" y="250"/>
                  </a:cubicBezTo>
                  <a:cubicBezTo>
                    <a:pt x="546" y="249"/>
                    <a:pt x="548" y="249"/>
                    <a:pt x="551" y="250"/>
                  </a:cubicBezTo>
                  <a:cubicBezTo>
                    <a:pt x="555" y="251"/>
                    <a:pt x="556" y="250"/>
                    <a:pt x="555" y="249"/>
                  </a:cubicBezTo>
                  <a:cubicBezTo>
                    <a:pt x="554" y="249"/>
                    <a:pt x="554" y="249"/>
                    <a:pt x="555" y="249"/>
                  </a:cubicBezTo>
                  <a:cubicBezTo>
                    <a:pt x="555" y="249"/>
                    <a:pt x="556" y="249"/>
                    <a:pt x="556" y="249"/>
                  </a:cubicBezTo>
                  <a:cubicBezTo>
                    <a:pt x="556" y="249"/>
                    <a:pt x="558" y="250"/>
                    <a:pt x="559" y="250"/>
                  </a:cubicBezTo>
                  <a:cubicBezTo>
                    <a:pt x="560" y="251"/>
                    <a:pt x="562" y="251"/>
                    <a:pt x="563" y="252"/>
                  </a:cubicBezTo>
                  <a:cubicBezTo>
                    <a:pt x="564" y="252"/>
                    <a:pt x="565" y="254"/>
                    <a:pt x="566" y="254"/>
                  </a:cubicBezTo>
                  <a:cubicBezTo>
                    <a:pt x="567" y="254"/>
                    <a:pt x="570" y="255"/>
                    <a:pt x="572" y="256"/>
                  </a:cubicBezTo>
                  <a:cubicBezTo>
                    <a:pt x="573" y="257"/>
                    <a:pt x="575" y="258"/>
                    <a:pt x="576" y="258"/>
                  </a:cubicBezTo>
                  <a:cubicBezTo>
                    <a:pt x="577" y="258"/>
                    <a:pt x="579" y="259"/>
                    <a:pt x="581" y="260"/>
                  </a:cubicBezTo>
                  <a:cubicBezTo>
                    <a:pt x="584" y="262"/>
                    <a:pt x="585" y="262"/>
                    <a:pt x="585" y="262"/>
                  </a:cubicBezTo>
                  <a:cubicBezTo>
                    <a:pt x="585" y="260"/>
                    <a:pt x="586" y="260"/>
                    <a:pt x="586" y="262"/>
                  </a:cubicBezTo>
                  <a:cubicBezTo>
                    <a:pt x="587" y="262"/>
                    <a:pt x="587" y="264"/>
                    <a:pt x="588" y="264"/>
                  </a:cubicBezTo>
                  <a:cubicBezTo>
                    <a:pt x="589" y="264"/>
                    <a:pt x="591" y="265"/>
                    <a:pt x="592" y="267"/>
                  </a:cubicBezTo>
                  <a:cubicBezTo>
                    <a:pt x="596" y="271"/>
                    <a:pt x="596" y="272"/>
                    <a:pt x="598" y="272"/>
                  </a:cubicBezTo>
                  <a:cubicBezTo>
                    <a:pt x="598" y="272"/>
                    <a:pt x="599" y="272"/>
                    <a:pt x="599" y="273"/>
                  </a:cubicBezTo>
                  <a:cubicBezTo>
                    <a:pt x="599" y="275"/>
                    <a:pt x="601" y="277"/>
                    <a:pt x="604" y="279"/>
                  </a:cubicBezTo>
                  <a:cubicBezTo>
                    <a:pt x="605" y="280"/>
                    <a:pt x="606" y="281"/>
                    <a:pt x="607" y="281"/>
                  </a:cubicBezTo>
                  <a:cubicBezTo>
                    <a:pt x="607" y="282"/>
                    <a:pt x="608" y="284"/>
                    <a:pt x="610" y="285"/>
                  </a:cubicBezTo>
                  <a:cubicBezTo>
                    <a:pt x="612" y="288"/>
                    <a:pt x="614" y="291"/>
                    <a:pt x="616" y="294"/>
                  </a:cubicBezTo>
                  <a:cubicBezTo>
                    <a:pt x="620" y="299"/>
                    <a:pt x="623" y="306"/>
                    <a:pt x="623" y="312"/>
                  </a:cubicBezTo>
                  <a:cubicBezTo>
                    <a:pt x="623" y="316"/>
                    <a:pt x="623" y="317"/>
                    <a:pt x="625" y="324"/>
                  </a:cubicBezTo>
                  <a:cubicBezTo>
                    <a:pt x="626" y="325"/>
                    <a:pt x="626" y="327"/>
                    <a:pt x="626" y="328"/>
                  </a:cubicBezTo>
                  <a:cubicBezTo>
                    <a:pt x="626" y="328"/>
                    <a:pt x="626" y="330"/>
                    <a:pt x="626" y="332"/>
                  </a:cubicBezTo>
                  <a:cubicBezTo>
                    <a:pt x="627" y="333"/>
                    <a:pt x="627" y="335"/>
                    <a:pt x="627" y="337"/>
                  </a:cubicBezTo>
                  <a:cubicBezTo>
                    <a:pt x="627" y="339"/>
                    <a:pt x="627" y="341"/>
                    <a:pt x="628" y="342"/>
                  </a:cubicBezTo>
                  <a:cubicBezTo>
                    <a:pt x="629" y="343"/>
                    <a:pt x="629" y="348"/>
                    <a:pt x="628" y="350"/>
                  </a:cubicBezTo>
                  <a:cubicBezTo>
                    <a:pt x="628" y="350"/>
                    <a:pt x="628" y="352"/>
                    <a:pt x="628" y="352"/>
                  </a:cubicBezTo>
                  <a:cubicBezTo>
                    <a:pt x="629" y="353"/>
                    <a:pt x="629" y="354"/>
                    <a:pt x="628" y="355"/>
                  </a:cubicBezTo>
                  <a:cubicBezTo>
                    <a:pt x="627" y="357"/>
                    <a:pt x="626" y="358"/>
                    <a:pt x="626" y="359"/>
                  </a:cubicBezTo>
                  <a:cubicBezTo>
                    <a:pt x="626" y="360"/>
                    <a:pt x="626" y="360"/>
                    <a:pt x="625" y="360"/>
                  </a:cubicBezTo>
                  <a:cubicBezTo>
                    <a:pt x="624" y="359"/>
                    <a:pt x="624" y="359"/>
                    <a:pt x="625" y="360"/>
                  </a:cubicBezTo>
                  <a:cubicBezTo>
                    <a:pt x="625" y="361"/>
                    <a:pt x="625" y="361"/>
                    <a:pt x="625" y="362"/>
                  </a:cubicBezTo>
                  <a:cubicBezTo>
                    <a:pt x="625" y="363"/>
                    <a:pt x="625" y="364"/>
                    <a:pt x="626" y="364"/>
                  </a:cubicBezTo>
                  <a:cubicBezTo>
                    <a:pt x="626" y="365"/>
                    <a:pt x="627" y="366"/>
                    <a:pt x="627" y="367"/>
                  </a:cubicBezTo>
                  <a:cubicBezTo>
                    <a:pt x="627" y="368"/>
                    <a:pt x="627" y="370"/>
                    <a:pt x="627" y="371"/>
                  </a:cubicBezTo>
                  <a:cubicBezTo>
                    <a:pt x="628" y="372"/>
                    <a:pt x="627" y="372"/>
                    <a:pt x="627" y="372"/>
                  </a:cubicBezTo>
                  <a:cubicBezTo>
                    <a:pt x="626" y="371"/>
                    <a:pt x="626" y="372"/>
                    <a:pt x="626" y="372"/>
                  </a:cubicBezTo>
                  <a:cubicBezTo>
                    <a:pt x="626" y="373"/>
                    <a:pt x="626" y="373"/>
                    <a:pt x="626" y="372"/>
                  </a:cubicBezTo>
                  <a:cubicBezTo>
                    <a:pt x="625" y="372"/>
                    <a:pt x="625" y="373"/>
                    <a:pt x="624" y="375"/>
                  </a:cubicBezTo>
                  <a:cubicBezTo>
                    <a:pt x="624" y="379"/>
                    <a:pt x="624" y="384"/>
                    <a:pt x="625" y="385"/>
                  </a:cubicBezTo>
                  <a:cubicBezTo>
                    <a:pt x="626" y="386"/>
                    <a:pt x="626" y="392"/>
                    <a:pt x="625" y="396"/>
                  </a:cubicBezTo>
                  <a:cubicBezTo>
                    <a:pt x="623" y="401"/>
                    <a:pt x="621" y="409"/>
                    <a:pt x="619" y="418"/>
                  </a:cubicBezTo>
                  <a:cubicBezTo>
                    <a:pt x="618" y="425"/>
                    <a:pt x="616" y="429"/>
                    <a:pt x="614" y="434"/>
                  </a:cubicBezTo>
                  <a:cubicBezTo>
                    <a:pt x="613" y="438"/>
                    <a:pt x="611" y="443"/>
                    <a:pt x="610" y="445"/>
                  </a:cubicBezTo>
                  <a:cubicBezTo>
                    <a:pt x="610" y="446"/>
                    <a:pt x="608" y="448"/>
                    <a:pt x="606" y="451"/>
                  </a:cubicBezTo>
                  <a:cubicBezTo>
                    <a:pt x="603" y="455"/>
                    <a:pt x="603" y="455"/>
                    <a:pt x="603" y="455"/>
                  </a:cubicBezTo>
                  <a:cubicBezTo>
                    <a:pt x="602" y="461"/>
                    <a:pt x="602" y="461"/>
                    <a:pt x="602" y="461"/>
                  </a:cubicBezTo>
                  <a:cubicBezTo>
                    <a:pt x="601" y="472"/>
                    <a:pt x="599" y="478"/>
                    <a:pt x="591" y="491"/>
                  </a:cubicBezTo>
                  <a:cubicBezTo>
                    <a:pt x="589" y="496"/>
                    <a:pt x="587" y="499"/>
                    <a:pt x="587" y="499"/>
                  </a:cubicBezTo>
                  <a:cubicBezTo>
                    <a:pt x="587" y="500"/>
                    <a:pt x="595" y="505"/>
                    <a:pt x="601" y="509"/>
                  </a:cubicBezTo>
                  <a:cubicBezTo>
                    <a:pt x="608" y="513"/>
                    <a:pt x="607" y="513"/>
                    <a:pt x="622" y="514"/>
                  </a:cubicBezTo>
                  <a:cubicBezTo>
                    <a:pt x="626" y="514"/>
                    <a:pt x="631" y="515"/>
                    <a:pt x="633" y="515"/>
                  </a:cubicBezTo>
                  <a:cubicBezTo>
                    <a:pt x="636" y="516"/>
                    <a:pt x="644" y="517"/>
                    <a:pt x="650" y="518"/>
                  </a:cubicBezTo>
                  <a:cubicBezTo>
                    <a:pt x="659" y="520"/>
                    <a:pt x="664" y="521"/>
                    <a:pt x="671" y="524"/>
                  </a:cubicBezTo>
                  <a:cubicBezTo>
                    <a:pt x="685" y="529"/>
                    <a:pt x="695" y="532"/>
                    <a:pt x="697" y="534"/>
                  </a:cubicBezTo>
                  <a:cubicBezTo>
                    <a:pt x="700" y="537"/>
                    <a:pt x="706" y="545"/>
                    <a:pt x="709" y="551"/>
                  </a:cubicBezTo>
                  <a:cubicBezTo>
                    <a:pt x="712" y="558"/>
                    <a:pt x="715" y="574"/>
                    <a:pt x="715" y="586"/>
                  </a:cubicBezTo>
                  <a:cubicBezTo>
                    <a:pt x="716" y="592"/>
                    <a:pt x="714" y="604"/>
                    <a:pt x="713" y="606"/>
                  </a:cubicBezTo>
                  <a:cubicBezTo>
                    <a:pt x="712" y="607"/>
                    <a:pt x="713" y="607"/>
                    <a:pt x="714" y="610"/>
                  </a:cubicBezTo>
                  <a:cubicBezTo>
                    <a:pt x="715" y="612"/>
                    <a:pt x="717" y="615"/>
                    <a:pt x="718" y="618"/>
                  </a:cubicBezTo>
                  <a:cubicBezTo>
                    <a:pt x="720" y="623"/>
                    <a:pt x="721" y="623"/>
                    <a:pt x="721" y="632"/>
                  </a:cubicBezTo>
                  <a:cubicBezTo>
                    <a:pt x="721" y="641"/>
                    <a:pt x="721" y="641"/>
                    <a:pt x="721" y="641"/>
                  </a:cubicBezTo>
                  <a:cubicBezTo>
                    <a:pt x="724" y="646"/>
                    <a:pt x="724" y="646"/>
                    <a:pt x="724" y="646"/>
                  </a:cubicBezTo>
                  <a:cubicBezTo>
                    <a:pt x="726" y="652"/>
                    <a:pt x="727" y="653"/>
                    <a:pt x="729" y="653"/>
                  </a:cubicBezTo>
                  <a:cubicBezTo>
                    <a:pt x="731" y="653"/>
                    <a:pt x="734" y="657"/>
                    <a:pt x="739" y="662"/>
                  </a:cubicBezTo>
                  <a:cubicBezTo>
                    <a:pt x="741" y="665"/>
                    <a:pt x="741" y="665"/>
                    <a:pt x="741" y="664"/>
                  </a:cubicBezTo>
                  <a:cubicBezTo>
                    <a:pt x="741" y="663"/>
                    <a:pt x="740" y="660"/>
                    <a:pt x="740" y="657"/>
                  </a:cubicBezTo>
                  <a:cubicBezTo>
                    <a:pt x="739" y="654"/>
                    <a:pt x="738" y="648"/>
                    <a:pt x="737" y="644"/>
                  </a:cubicBezTo>
                  <a:cubicBezTo>
                    <a:pt x="734" y="632"/>
                    <a:pt x="733" y="628"/>
                    <a:pt x="733" y="619"/>
                  </a:cubicBezTo>
                  <a:cubicBezTo>
                    <a:pt x="733" y="612"/>
                    <a:pt x="733" y="610"/>
                    <a:pt x="734" y="606"/>
                  </a:cubicBezTo>
                  <a:cubicBezTo>
                    <a:pt x="735" y="603"/>
                    <a:pt x="736" y="600"/>
                    <a:pt x="736" y="599"/>
                  </a:cubicBezTo>
                  <a:cubicBezTo>
                    <a:pt x="737" y="598"/>
                    <a:pt x="738" y="595"/>
                    <a:pt x="738" y="591"/>
                  </a:cubicBezTo>
                  <a:cubicBezTo>
                    <a:pt x="740" y="585"/>
                    <a:pt x="740" y="585"/>
                    <a:pt x="740" y="585"/>
                  </a:cubicBezTo>
                  <a:cubicBezTo>
                    <a:pt x="739" y="583"/>
                    <a:pt x="739" y="583"/>
                    <a:pt x="739" y="583"/>
                  </a:cubicBezTo>
                  <a:cubicBezTo>
                    <a:pt x="736" y="575"/>
                    <a:pt x="735" y="573"/>
                    <a:pt x="734" y="561"/>
                  </a:cubicBezTo>
                  <a:cubicBezTo>
                    <a:pt x="734" y="555"/>
                    <a:pt x="733" y="544"/>
                    <a:pt x="733" y="536"/>
                  </a:cubicBezTo>
                  <a:cubicBezTo>
                    <a:pt x="732" y="528"/>
                    <a:pt x="732" y="519"/>
                    <a:pt x="732" y="515"/>
                  </a:cubicBezTo>
                  <a:cubicBezTo>
                    <a:pt x="732" y="509"/>
                    <a:pt x="731" y="508"/>
                    <a:pt x="729" y="504"/>
                  </a:cubicBezTo>
                  <a:cubicBezTo>
                    <a:pt x="726" y="497"/>
                    <a:pt x="723" y="489"/>
                    <a:pt x="722" y="485"/>
                  </a:cubicBezTo>
                  <a:cubicBezTo>
                    <a:pt x="722" y="481"/>
                    <a:pt x="722" y="479"/>
                    <a:pt x="723" y="473"/>
                  </a:cubicBezTo>
                  <a:cubicBezTo>
                    <a:pt x="725" y="453"/>
                    <a:pt x="725" y="451"/>
                    <a:pt x="723" y="448"/>
                  </a:cubicBezTo>
                  <a:cubicBezTo>
                    <a:pt x="719" y="442"/>
                    <a:pt x="717" y="431"/>
                    <a:pt x="718" y="424"/>
                  </a:cubicBezTo>
                  <a:cubicBezTo>
                    <a:pt x="718" y="421"/>
                    <a:pt x="718" y="420"/>
                    <a:pt x="717" y="416"/>
                  </a:cubicBezTo>
                  <a:cubicBezTo>
                    <a:pt x="716" y="413"/>
                    <a:pt x="715" y="408"/>
                    <a:pt x="714" y="405"/>
                  </a:cubicBezTo>
                  <a:cubicBezTo>
                    <a:pt x="710" y="394"/>
                    <a:pt x="710" y="392"/>
                    <a:pt x="709" y="383"/>
                  </a:cubicBezTo>
                  <a:cubicBezTo>
                    <a:pt x="709" y="379"/>
                    <a:pt x="709" y="373"/>
                    <a:pt x="709" y="371"/>
                  </a:cubicBezTo>
                  <a:cubicBezTo>
                    <a:pt x="709" y="368"/>
                    <a:pt x="709" y="366"/>
                    <a:pt x="708" y="365"/>
                  </a:cubicBezTo>
                  <a:cubicBezTo>
                    <a:pt x="707" y="362"/>
                    <a:pt x="702" y="347"/>
                    <a:pt x="701" y="339"/>
                  </a:cubicBezTo>
                  <a:cubicBezTo>
                    <a:pt x="700" y="336"/>
                    <a:pt x="699" y="330"/>
                    <a:pt x="699" y="327"/>
                  </a:cubicBezTo>
                  <a:cubicBezTo>
                    <a:pt x="699" y="321"/>
                    <a:pt x="699" y="320"/>
                    <a:pt x="700" y="317"/>
                  </a:cubicBezTo>
                  <a:cubicBezTo>
                    <a:pt x="703" y="308"/>
                    <a:pt x="707" y="303"/>
                    <a:pt x="713" y="299"/>
                  </a:cubicBezTo>
                  <a:cubicBezTo>
                    <a:pt x="720" y="296"/>
                    <a:pt x="720" y="295"/>
                    <a:pt x="734" y="283"/>
                  </a:cubicBezTo>
                  <a:cubicBezTo>
                    <a:pt x="737" y="281"/>
                    <a:pt x="740" y="278"/>
                    <a:pt x="741" y="277"/>
                  </a:cubicBezTo>
                  <a:cubicBezTo>
                    <a:pt x="743" y="276"/>
                    <a:pt x="748" y="271"/>
                    <a:pt x="753" y="266"/>
                  </a:cubicBezTo>
                  <a:cubicBezTo>
                    <a:pt x="758" y="261"/>
                    <a:pt x="765" y="255"/>
                    <a:pt x="767" y="253"/>
                  </a:cubicBezTo>
                  <a:cubicBezTo>
                    <a:pt x="770" y="251"/>
                    <a:pt x="773" y="247"/>
                    <a:pt x="774" y="247"/>
                  </a:cubicBezTo>
                  <a:cubicBezTo>
                    <a:pt x="776" y="244"/>
                    <a:pt x="780" y="241"/>
                    <a:pt x="786" y="236"/>
                  </a:cubicBezTo>
                  <a:cubicBezTo>
                    <a:pt x="795" y="229"/>
                    <a:pt x="795" y="229"/>
                    <a:pt x="794" y="225"/>
                  </a:cubicBezTo>
                  <a:cubicBezTo>
                    <a:pt x="794" y="223"/>
                    <a:pt x="793" y="222"/>
                    <a:pt x="793" y="221"/>
                  </a:cubicBezTo>
                  <a:cubicBezTo>
                    <a:pt x="792" y="218"/>
                    <a:pt x="789" y="207"/>
                    <a:pt x="788" y="200"/>
                  </a:cubicBezTo>
                  <a:cubicBezTo>
                    <a:pt x="787" y="196"/>
                    <a:pt x="786" y="192"/>
                    <a:pt x="786" y="191"/>
                  </a:cubicBezTo>
                  <a:cubicBezTo>
                    <a:pt x="783" y="181"/>
                    <a:pt x="781" y="187"/>
                    <a:pt x="780" y="177"/>
                  </a:cubicBezTo>
                  <a:cubicBezTo>
                    <a:pt x="780" y="173"/>
                    <a:pt x="779" y="166"/>
                    <a:pt x="778" y="164"/>
                  </a:cubicBezTo>
                  <a:cubicBezTo>
                    <a:pt x="778" y="164"/>
                    <a:pt x="777" y="161"/>
                    <a:pt x="777" y="159"/>
                  </a:cubicBezTo>
                  <a:cubicBezTo>
                    <a:pt x="775" y="153"/>
                    <a:pt x="771" y="143"/>
                    <a:pt x="771" y="146"/>
                  </a:cubicBezTo>
                  <a:cubicBezTo>
                    <a:pt x="771" y="148"/>
                    <a:pt x="770" y="147"/>
                    <a:pt x="769" y="143"/>
                  </a:cubicBezTo>
                  <a:cubicBezTo>
                    <a:pt x="768" y="139"/>
                    <a:pt x="767" y="138"/>
                    <a:pt x="767" y="140"/>
                  </a:cubicBezTo>
                  <a:cubicBezTo>
                    <a:pt x="767" y="141"/>
                    <a:pt x="767" y="141"/>
                    <a:pt x="767" y="141"/>
                  </a:cubicBezTo>
                  <a:cubicBezTo>
                    <a:pt x="767" y="141"/>
                    <a:pt x="766" y="141"/>
                    <a:pt x="766" y="140"/>
                  </a:cubicBezTo>
                  <a:cubicBezTo>
                    <a:pt x="766" y="140"/>
                    <a:pt x="766" y="139"/>
                    <a:pt x="765" y="140"/>
                  </a:cubicBezTo>
                  <a:cubicBezTo>
                    <a:pt x="765" y="140"/>
                    <a:pt x="764" y="138"/>
                    <a:pt x="763" y="131"/>
                  </a:cubicBezTo>
                  <a:cubicBezTo>
                    <a:pt x="763" y="128"/>
                    <a:pt x="763" y="126"/>
                    <a:pt x="762" y="126"/>
                  </a:cubicBezTo>
                  <a:cubicBezTo>
                    <a:pt x="762" y="125"/>
                    <a:pt x="762" y="123"/>
                    <a:pt x="762" y="122"/>
                  </a:cubicBezTo>
                  <a:cubicBezTo>
                    <a:pt x="762" y="119"/>
                    <a:pt x="760" y="115"/>
                    <a:pt x="760" y="115"/>
                  </a:cubicBezTo>
                  <a:cubicBezTo>
                    <a:pt x="759" y="116"/>
                    <a:pt x="759" y="113"/>
                    <a:pt x="759" y="109"/>
                  </a:cubicBezTo>
                  <a:cubicBezTo>
                    <a:pt x="759" y="106"/>
                    <a:pt x="759" y="106"/>
                    <a:pt x="758" y="106"/>
                  </a:cubicBezTo>
                  <a:cubicBezTo>
                    <a:pt x="757" y="107"/>
                    <a:pt x="757" y="107"/>
                    <a:pt x="758" y="106"/>
                  </a:cubicBezTo>
                  <a:cubicBezTo>
                    <a:pt x="759" y="99"/>
                    <a:pt x="759" y="99"/>
                    <a:pt x="757" y="100"/>
                  </a:cubicBezTo>
                  <a:cubicBezTo>
                    <a:pt x="757" y="100"/>
                    <a:pt x="756" y="101"/>
                    <a:pt x="757" y="102"/>
                  </a:cubicBezTo>
                  <a:cubicBezTo>
                    <a:pt x="757" y="102"/>
                    <a:pt x="756" y="102"/>
                    <a:pt x="756" y="103"/>
                  </a:cubicBezTo>
                  <a:cubicBezTo>
                    <a:pt x="754" y="105"/>
                    <a:pt x="755" y="101"/>
                    <a:pt x="757" y="98"/>
                  </a:cubicBezTo>
                  <a:cubicBezTo>
                    <a:pt x="759" y="96"/>
                    <a:pt x="759" y="94"/>
                    <a:pt x="758" y="94"/>
                  </a:cubicBezTo>
                  <a:cubicBezTo>
                    <a:pt x="757" y="94"/>
                    <a:pt x="757" y="93"/>
                    <a:pt x="758" y="92"/>
                  </a:cubicBezTo>
                  <a:cubicBezTo>
                    <a:pt x="758" y="92"/>
                    <a:pt x="759" y="91"/>
                    <a:pt x="759" y="89"/>
                  </a:cubicBezTo>
                  <a:cubicBezTo>
                    <a:pt x="760" y="87"/>
                    <a:pt x="760" y="87"/>
                    <a:pt x="759" y="87"/>
                  </a:cubicBezTo>
                  <a:cubicBezTo>
                    <a:pt x="758" y="88"/>
                    <a:pt x="758" y="87"/>
                    <a:pt x="759" y="86"/>
                  </a:cubicBezTo>
                  <a:cubicBezTo>
                    <a:pt x="759" y="86"/>
                    <a:pt x="760" y="84"/>
                    <a:pt x="760" y="84"/>
                  </a:cubicBezTo>
                  <a:cubicBezTo>
                    <a:pt x="760" y="83"/>
                    <a:pt x="760" y="82"/>
                    <a:pt x="758" y="83"/>
                  </a:cubicBezTo>
                  <a:cubicBezTo>
                    <a:pt x="757" y="83"/>
                    <a:pt x="756" y="83"/>
                    <a:pt x="756" y="83"/>
                  </a:cubicBezTo>
                  <a:cubicBezTo>
                    <a:pt x="756" y="82"/>
                    <a:pt x="759" y="80"/>
                    <a:pt x="759" y="80"/>
                  </a:cubicBezTo>
                  <a:cubicBezTo>
                    <a:pt x="760" y="80"/>
                    <a:pt x="760" y="80"/>
                    <a:pt x="761" y="79"/>
                  </a:cubicBezTo>
                  <a:cubicBezTo>
                    <a:pt x="763" y="78"/>
                    <a:pt x="763" y="78"/>
                    <a:pt x="763" y="78"/>
                  </a:cubicBezTo>
                  <a:cubicBezTo>
                    <a:pt x="761" y="76"/>
                    <a:pt x="761" y="76"/>
                    <a:pt x="761" y="76"/>
                  </a:cubicBezTo>
                  <a:cubicBezTo>
                    <a:pt x="759" y="76"/>
                    <a:pt x="758" y="76"/>
                    <a:pt x="755" y="76"/>
                  </a:cubicBezTo>
                  <a:cubicBezTo>
                    <a:pt x="753" y="76"/>
                    <a:pt x="751" y="76"/>
                    <a:pt x="750" y="76"/>
                  </a:cubicBezTo>
                  <a:cubicBezTo>
                    <a:pt x="749" y="76"/>
                    <a:pt x="749" y="76"/>
                    <a:pt x="750" y="76"/>
                  </a:cubicBezTo>
                  <a:cubicBezTo>
                    <a:pt x="751" y="76"/>
                    <a:pt x="752" y="75"/>
                    <a:pt x="753" y="74"/>
                  </a:cubicBezTo>
                  <a:cubicBezTo>
                    <a:pt x="754" y="73"/>
                    <a:pt x="756" y="73"/>
                    <a:pt x="758" y="73"/>
                  </a:cubicBezTo>
                  <a:cubicBezTo>
                    <a:pt x="762" y="73"/>
                    <a:pt x="763" y="72"/>
                    <a:pt x="761" y="71"/>
                  </a:cubicBezTo>
                  <a:cubicBezTo>
                    <a:pt x="760" y="69"/>
                    <a:pt x="759" y="69"/>
                    <a:pt x="758" y="71"/>
                  </a:cubicBezTo>
                  <a:cubicBezTo>
                    <a:pt x="757" y="71"/>
                    <a:pt x="757" y="72"/>
                    <a:pt x="756" y="71"/>
                  </a:cubicBezTo>
                  <a:cubicBezTo>
                    <a:pt x="755" y="71"/>
                    <a:pt x="755" y="71"/>
                    <a:pt x="756" y="70"/>
                  </a:cubicBezTo>
                  <a:cubicBezTo>
                    <a:pt x="758" y="69"/>
                    <a:pt x="758" y="69"/>
                    <a:pt x="756" y="69"/>
                  </a:cubicBezTo>
                  <a:cubicBezTo>
                    <a:pt x="753" y="69"/>
                    <a:pt x="752" y="68"/>
                    <a:pt x="755" y="68"/>
                  </a:cubicBezTo>
                  <a:cubicBezTo>
                    <a:pt x="759" y="68"/>
                    <a:pt x="760" y="68"/>
                    <a:pt x="759" y="67"/>
                  </a:cubicBezTo>
                  <a:cubicBezTo>
                    <a:pt x="758" y="66"/>
                    <a:pt x="758" y="66"/>
                    <a:pt x="761" y="65"/>
                  </a:cubicBezTo>
                  <a:cubicBezTo>
                    <a:pt x="763" y="65"/>
                    <a:pt x="763" y="65"/>
                    <a:pt x="762" y="64"/>
                  </a:cubicBezTo>
                  <a:cubicBezTo>
                    <a:pt x="761" y="64"/>
                    <a:pt x="761" y="64"/>
                    <a:pt x="763" y="64"/>
                  </a:cubicBezTo>
                  <a:cubicBezTo>
                    <a:pt x="765" y="64"/>
                    <a:pt x="765" y="64"/>
                    <a:pt x="765" y="64"/>
                  </a:cubicBezTo>
                  <a:cubicBezTo>
                    <a:pt x="763" y="62"/>
                    <a:pt x="763" y="62"/>
                    <a:pt x="763" y="62"/>
                  </a:cubicBezTo>
                  <a:cubicBezTo>
                    <a:pt x="760" y="61"/>
                    <a:pt x="759" y="60"/>
                    <a:pt x="762" y="60"/>
                  </a:cubicBezTo>
                  <a:cubicBezTo>
                    <a:pt x="763" y="59"/>
                    <a:pt x="763" y="59"/>
                    <a:pt x="762" y="58"/>
                  </a:cubicBezTo>
                  <a:cubicBezTo>
                    <a:pt x="761" y="58"/>
                    <a:pt x="760" y="57"/>
                    <a:pt x="760" y="57"/>
                  </a:cubicBezTo>
                  <a:cubicBezTo>
                    <a:pt x="758" y="56"/>
                    <a:pt x="758" y="56"/>
                    <a:pt x="760" y="56"/>
                  </a:cubicBezTo>
                  <a:cubicBezTo>
                    <a:pt x="760" y="55"/>
                    <a:pt x="761" y="55"/>
                    <a:pt x="762" y="56"/>
                  </a:cubicBezTo>
                  <a:cubicBezTo>
                    <a:pt x="764" y="57"/>
                    <a:pt x="764" y="56"/>
                    <a:pt x="764" y="55"/>
                  </a:cubicBezTo>
                  <a:cubicBezTo>
                    <a:pt x="763" y="54"/>
                    <a:pt x="764" y="54"/>
                    <a:pt x="765" y="54"/>
                  </a:cubicBezTo>
                  <a:cubicBezTo>
                    <a:pt x="767" y="54"/>
                    <a:pt x="769" y="52"/>
                    <a:pt x="768" y="51"/>
                  </a:cubicBezTo>
                  <a:cubicBezTo>
                    <a:pt x="768" y="51"/>
                    <a:pt x="769" y="50"/>
                    <a:pt x="770" y="50"/>
                  </a:cubicBezTo>
                  <a:cubicBezTo>
                    <a:pt x="772" y="49"/>
                    <a:pt x="772" y="48"/>
                    <a:pt x="770" y="47"/>
                  </a:cubicBezTo>
                  <a:cubicBezTo>
                    <a:pt x="770" y="47"/>
                    <a:pt x="769" y="47"/>
                    <a:pt x="769" y="46"/>
                  </a:cubicBezTo>
                  <a:cubicBezTo>
                    <a:pt x="769" y="46"/>
                    <a:pt x="769" y="46"/>
                    <a:pt x="769" y="46"/>
                  </a:cubicBezTo>
                  <a:cubicBezTo>
                    <a:pt x="768" y="46"/>
                    <a:pt x="768" y="46"/>
                    <a:pt x="768" y="45"/>
                  </a:cubicBezTo>
                  <a:cubicBezTo>
                    <a:pt x="769" y="44"/>
                    <a:pt x="769" y="44"/>
                    <a:pt x="771" y="46"/>
                  </a:cubicBezTo>
                  <a:cubicBezTo>
                    <a:pt x="772" y="46"/>
                    <a:pt x="773" y="47"/>
                    <a:pt x="773" y="47"/>
                  </a:cubicBezTo>
                  <a:cubicBezTo>
                    <a:pt x="773" y="47"/>
                    <a:pt x="775" y="45"/>
                    <a:pt x="776" y="42"/>
                  </a:cubicBezTo>
                  <a:cubicBezTo>
                    <a:pt x="780" y="36"/>
                    <a:pt x="785" y="32"/>
                    <a:pt x="791" y="29"/>
                  </a:cubicBezTo>
                  <a:cubicBezTo>
                    <a:pt x="792" y="28"/>
                    <a:pt x="793" y="28"/>
                    <a:pt x="793" y="28"/>
                  </a:cubicBezTo>
                  <a:cubicBezTo>
                    <a:pt x="792" y="27"/>
                    <a:pt x="791" y="28"/>
                    <a:pt x="790" y="29"/>
                  </a:cubicBezTo>
                  <a:cubicBezTo>
                    <a:pt x="787" y="30"/>
                    <a:pt x="786" y="30"/>
                    <a:pt x="788" y="29"/>
                  </a:cubicBezTo>
                  <a:cubicBezTo>
                    <a:pt x="789" y="27"/>
                    <a:pt x="792" y="26"/>
                    <a:pt x="798" y="23"/>
                  </a:cubicBezTo>
                  <a:cubicBezTo>
                    <a:pt x="801" y="21"/>
                    <a:pt x="804" y="20"/>
                    <a:pt x="801" y="21"/>
                  </a:cubicBezTo>
                  <a:cubicBezTo>
                    <a:pt x="800" y="21"/>
                    <a:pt x="798" y="21"/>
                    <a:pt x="797" y="21"/>
                  </a:cubicBezTo>
                  <a:cubicBezTo>
                    <a:pt x="794" y="22"/>
                    <a:pt x="794" y="21"/>
                    <a:pt x="795" y="21"/>
                  </a:cubicBezTo>
                  <a:cubicBezTo>
                    <a:pt x="796" y="21"/>
                    <a:pt x="796" y="21"/>
                    <a:pt x="796" y="20"/>
                  </a:cubicBezTo>
                  <a:cubicBezTo>
                    <a:pt x="796" y="20"/>
                    <a:pt x="796" y="20"/>
                    <a:pt x="796" y="20"/>
                  </a:cubicBezTo>
                  <a:cubicBezTo>
                    <a:pt x="795" y="21"/>
                    <a:pt x="795" y="20"/>
                    <a:pt x="795" y="20"/>
                  </a:cubicBezTo>
                  <a:cubicBezTo>
                    <a:pt x="795" y="19"/>
                    <a:pt x="796" y="19"/>
                    <a:pt x="797" y="18"/>
                  </a:cubicBezTo>
                  <a:cubicBezTo>
                    <a:pt x="797" y="18"/>
                    <a:pt x="798" y="17"/>
                    <a:pt x="798" y="17"/>
                  </a:cubicBezTo>
                  <a:cubicBezTo>
                    <a:pt x="798" y="16"/>
                    <a:pt x="799" y="16"/>
                    <a:pt x="800" y="16"/>
                  </a:cubicBezTo>
                  <a:cubicBezTo>
                    <a:pt x="803" y="16"/>
                    <a:pt x="805" y="15"/>
                    <a:pt x="804" y="14"/>
                  </a:cubicBezTo>
                  <a:cubicBezTo>
                    <a:pt x="804" y="14"/>
                    <a:pt x="804" y="14"/>
                    <a:pt x="805" y="14"/>
                  </a:cubicBezTo>
                  <a:cubicBezTo>
                    <a:pt x="805" y="14"/>
                    <a:pt x="807" y="14"/>
                    <a:pt x="807" y="14"/>
                  </a:cubicBezTo>
                  <a:cubicBezTo>
                    <a:pt x="808" y="14"/>
                    <a:pt x="808" y="14"/>
                    <a:pt x="806" y="13"/>
                  </a:cubicBezTo>
                  <a:cubicBezTo>
                    <a:pt x="803" y="13"/>
                    <a:pt x="802" y="11"/>
                    <a:pt x="805" y="11"/>
                  </a:cubicBezTo>
                  <a:cubicBezTo>
                    <a:pt x="807" y="11"/>
                    <a:pt x="807" y="10"/>
                    <a:pt x="806" y="10"/>
                  </a:cubicBezTo>
                  <a:cubicBezTo>
                    <a:pt x="805" y="10"/>
                    <a:pt x="805" y="10"/>
                    <a:pt x="806" y="9"/>
                  </a:cubicBezTo>
                  <a:cubicBezTo>
                    <a:pt x="807" y="9"/>
                    <a:pt x="810" y="8"/>
                    <a:pt x="812" y="8"/>
                  </a:cubicBezTo>
                  <a:cubicBezTo>
                    <a:pt x="815" y="8"/>
                    <a:pt x="816" y="8"/>
                    <a:pt x="815" y="8"/>
                  </a:cubicBezTo>
                  <a:cubicBezTo>
                    <a:pt x="815" y="8"/>
                    <a:pt x="814" y="7"/>
                    <a:pt x="813" y="7"/>
                  </a:cubicBezTo>
                  <a:cubicBezTo>
                    <a:pt x="813" y="6"/>
                    <a:pt x="813" y="6"/>
                    <a:pt x="815" y="6"/>
                  </a:cubicBezTo>
                  <a:cubicBezTo>
                    <a:pt x="816" y="6"/>
                    <a:pt x="817" y="6"/>
                    <a:pt x="817" y="5"/>
                  </a:cubicBezTo>
                  <a:cubicBezTo>
                    <a:pt x="817" y="5"/>
                    <a:pt x="817" y="4"/>
                    <a:pt x="817" y="4"/>
                  </a:cubicBezTo>
                  <a:cubicBezTo>
                    <a:pt x="816" y="4"/>
                    <a:pt x="816" y="4"/>
                    <a:pt x="816" y="3"/>
                  </a:cubicBezTo>
                  <a:cubicBezTo>
                    <a:pt x="817" y="3"/>
                    <a:pt x="817" y="3"/>
                    <a:pt x="818" y="3"/>
                  </a:cubicBezTo>
                  <a:cubicBezTo>
                    <a:pt x="819" y="3"/>
                    <a:pt x="821" y="3"/>
                    <a:pt x="824" y="4"/>
                  </a:cubicBezTo>
                  <a:cubicBezTo>
                    <a:pt x="827" y="4"/>
                    <a:pt x="827" y="4"/>
                    <a:pt x="827" y="3"/>
                  </a:cubicBezTo>
                  <a:cubicBezTo>
                    <a:pt x="827" y="3"/>
                    <a:pt x="828" y="2"/>
                    <a:pt x="829" y="2"/>
                  </a:cubicBezTo>
                  <a:cubicBezTo>
                    <a:pt x="830" y="2"/>
                    <a:pt x="831" y="2"/>
                    <a:pt x="831" y="2"/>
                  </a:cubicBezTo>
                  <a:cubicBezTo>
                    <a:pt x="831" y="2"/>
                    <a:pt x="832" y="2"/>
                    <a:pt x="833" y="2"/>
                  </a:cubicBezTo>
                  <a:cubicBezTo>
                    <a:pt x="834" y="2"/>
                    <a:pt x="834" y="1"/>
                    <a:pt x="834" y="1"/>
                  </a:cubicBezTo>
                  <a:cubicBezTo>
                    <a:pt x="834" y="0"/>
                    <a:pt x="836" y="0"/>
                    <a:pt x="838" y="0"/>
                  </a:cubicBezTo>
                  <a:cubicBezTo>
                    <a:pt x="838" y="0"/>
                    <a:pt x="839" y="0"/>
                    <a:pt x="839" y="0"/>
                  </a:cubicBezTo>
                  <a:cubicBezTo>
                    <a:pt x="840" y="0"/>
                    <a:pt x="840" y="0"/>
                    <a:pt x="840" y="1"/>
                  </a:cubicBezTo>
                  <a:cubicBezTo>
                    <a:pt x="839" y="1"/>
                    <a:pt x="839" y="2"/>
                    <a:pt x="840" y="2"/>
                  </a:cubicBezTo>
                  <a:cubicBezTo>
                    <a:pt x="840" y="2"/>
                    <a:pt x="841" y="2"/>
                    <a:pt x="841" y="2"/>
                  </a:cubicBezTo>
                  <a:cubicBezTo>
                    <a:pt x="841" y="1"/>
                    <a:pt x="844" y="1"/>
                    <a:pt x="844" y="2"/>
                  </a:cubicBezTo>
                  <a:cubicBezTo>
                    <a:pt x="844" y="3"/>
                    <a:pt x="845" y="3"/>
                    <a:pt x="846" y="3"/>
                  </a:cubicBezTo>
                  <a:cubicBezTo>
                    <a:pt x="846" y="3"/>
                    <a:pt x="847" y="3"/>
                    <a:pt x="848" y="3"/>
                  </a:cubicBezTo>
                  <a:cubicBezTo>
                    <a:pt x="848" y="3"/>
                    <a:pt x="849" y="3"/>
                    <a:pt x="849" y="4"/>
                  </a:cubicBezTo>
                  <a:cubicBezTo>
                    <a:pt x="850" y="4"/>
                    <a:pt x="850" y="4"/>
                    <a:pt x="850" y="3"/>
                  </a:cubicBezTo>
                  <a:cubicBezTo>
                    <a:pt x="850" y="2"/>
                    <a:pt x="850" y="2"/>
                    <a:pt x="850" y="2"/>
                  </a:cubicBezTo>
                  <a:cubicBezTo>
                    <a:pt x="851" y="2"/>
                    <a:pt x="855" y="4"/>
                    <a:pt x="855" y="4"/>
                  </a:cubicBezTo>
                  <a:cubicBezTo>
                    <a:pt x="855" y="5"/>
                    <a:pt x="859" y="4"/>
                    <a:pt x="860" y="3"/>
                  </a:cubicBezTo>
                  <a:cubicBezTo>
                    <a:pt x="862" y="3"/>
                    <a:pt x="862" y="3"/>
                    <a:pt x="864" y="6"/>
                  </a:cubicBezTo>
                  <a:cubicBezTo>
                    <a:pt x="866" y="8"/>
                    <a:pt x="867" y="9"/>
                    <a:pt x="866" y="8"/>
                  </a:cubicBezTo>
                  <a:cubicBezTo>
                    <a:pt x="866" y="7"/>
                    <a:pt x="866" y="7"/>
                    <a:pt x="867" y="7"/>
                  </a:cubicBezTo>
                  <a:cubicBezTo>
                    <a:pt x="867" y="7"/>
                    <a:pt x="868" y="7"/>
                    <a:pt x="869" y="7"/>
                  </a:cubicBezTo>
                  <a:cubicBezTo>
                    <a:pt x="869" y="7"/>
                    <a:pt x="870" y="7"/>
                    <a:pt x="870" y="6"/>
                  </a:cubicBezTo>
                  <a:cubicBezTo>
                    <a:pt x="871" y="3"/>
                    <a:pt x="873" y="3"/>
                    <a:pt x="873" y="5"/>
                  </a:cubicBezTo>
                  <a:cubicBezTo>
                    <a:pt x="873" y="6"/>
                    <a:pt x="873" y="7"/>
                    <a:pt x="874" y="7"/>
                  </a:cubicBezTo>
                  <a:cubicBezTo>
                    <a:pt x="875" y="7"/>
                    <a:pt x="875" y="7"/>
                    <a:pt x="875" y="8"/>
                  </a:cubicBezTo>
                  <a:cubicBezTo>
                    <a:pt x="874" y="9"/>
                    <a:pt x="875" y="9"/>
                    <a:pt x="875" y="9"/>
                  </a:cubicBezTo>
                  <a:cubicBezTo>
                    <a:pt x="876" y="9"/>
                    <a:pt x="876" y="9"/>
                    <a:pt x="876" y="8"/>
                  </a:cubicBezTo>
                  <a:cubicBezTo>
                    <a:pt x="876" y="8"/>
                    <a:pt x="877" y="8"/>
                    <a:pt x="877" y="8"/>
                  </a:cubicBezTo>
                  <a:cubicBezTo>
                    <a:pt x="878" y="8"/>
                    <a:pt x="878" y="8"/>
                    <a:pt x="878" y="8"/>
                  </a:cubicBezTo>
                  <a:cubicBezTo>
                    <a:pt x="878" y="9"/>
                    <a:pt x="878" y="9"/>
                    <a:pt x="877" y="9"/>
                  </a:cubicBezTo>
                  <a:cubicBezTo>
                    <a:pt x="877" y="9"/>
                    <a:pt x="876" y="10"/>
                    <a:pt x="876" y="10"/>
                  </a:cubicBezTo>
                  <a:cubicBezTo>
                    <a:pt x="875" y="11"/>
                    <a:pt x="875" y="11"/>
                    <a:pt x="876" y="11"/>
                  </a:cubicBezTo>
                  <a:cubicBezTo>
                    <a:pt x="876" y="11"/>
                    <a:pt x="876" y="11"/>
                    <a:pt x="876" y="12"/>
                  </a:cubicBezTo>
                  <a:cubicBezTo>
                    <a:pt x="876" y="14"/>
                    <a:pt x="878" y="10"/>
                    <a:pt x="880" y="8"/>
                  </a:cubicBezTo>
                  <a:cubicBezTo>
                    <a:pt x="881" y="7"/>
                    <a:pt x="881" y="6"/>
                    <a:pt x="882" y="7"/>
                  </a:cubicBezTo>
                  <a:cubicBezTo>
                    <a:pt x="882" y="7"/>
                    <a:pt x="883" y="8"/>
                    <a:pt x="882" y="9"/>
                  </a:cubicBezTo>
                  <a:cubicBezTo>
                    <a:pt x="882" y="9"/>
                    <a:pt x="884" y="9"/>
                    <a:pt x="886" y="7"/>
                  </a:cubicBezTo>
                  <a:cubicBezTo>
                    <a:pt x="890" y="5"/>
                    <a:pt x="891" y="5"/>
                    <a:pt x="891" y="6"/>
                  </a:cubicBezTo>
                  <a:cubicBezTo>
                    <a:pt x="891" y="6"/>
                    <a:pt x="890" y="7"/>
                    <a:pt x="889" y="7"/>
                  </a:cubicBezTo>
                  <a:cubicBezTo>
                    <a:pt x="886" y="8"/>
                    <a:pt x="886" y="9"/>
                    <a:pt x="887" y="10"/>
                  </a:cubicBezTo>
                  <a:cubicBezTo>
                    <a:pt x="888" y="11"/>
                    <a:pt x="888" y="11"/>
                    <a:pt x="887" y="11"/>
                  </a:cubicBezTo>
                  <a:cubicBezTo>
                    <a:pt x="886" y="11"/>
                    <a:pt x="886" y="11"/>
                    <a:pt x="887" y="11"/>
                  </a:cubicBezTo>
                  <a:cubicBezTo>
                    <a:pt x="887" y="12"/>
                    <a:pt x="889" y="12"/>
                    <a:pt x="890" y="13"/>
                  </a:cubicBezTo>
                  <a:cubicBezTo>
                    <a:pt x="891" y="14"/>
                    <a:pt x="893" y="14"/>
                    <a:pt x="894" y="14"/>
                  </a:cubicBezTo>
                  <a:cubicBezTo>
                    <a:pt x="894" y="14"/>
                    <a:pt x="894" y="15"/>
                    <a:pt x="894" y="15"/>
                  </a:cubicBezTo>
                  <a:cubicBezTo>
                    <a:pt x="894" y="15"/>
                    <a:pt x="895" y="16"/>
                    <a:pt x="896" y="17"/>
                  </a:cubicBezTo>
                  <a:cubicBezTo>
                    <a:pt x="897" y="17"/>
                    <a:pt x="898" y="17"/>
                    <a:pt x="898" y="18"/>
                  </a:cubicBezTo>
                  <a:cubicBezTo>
                    <a:pt x="897" y="19"/>
                    <a:pt x="902" y="21"/>
                    <a:pt x="904" y="21"/>
                  </a:cubicBezTo>
                  <a:cubicBezTo>
                    <a:pt x="905" y="21"/>
                    <a:pt x="905" y="21"/>
                    <a:pt x="906" y="22"/>
                  </a:cubicBezTo>
                  <a:cubicBezTo>
                    <a:pt x="910" y="24"/>
                    <a:pt x="915" y="27"/>
                    <a:pt x="916" y="27"/>
                  </a:cubicBezTo>
                  <a:cubicBezTo>
                    <a:pt x="918" y="27"/>
                    <a:pt x="918" y="27"/>
                    <a:pt x="918" y="29"/>
                  </a:cubicBezTo>
                  <a:cubicBezTo>
                    <a:pt x="918" y="30"/>
                    <a:pt x="918" y="30"/>
                    <a:pt x="918" y="30"/>
                  </a:cubicBezTo>
                  <a:cubicBezTo>
                    <a:pt x="916" y="29"/>
                    <a:pt x="916" y="29"/>
                    <a:pt x="916" y="29"/>
                  </a:cubicBezTo>
                  <a:cubicBezTo>
                    <a:pt x="914" y="29"/>
                    <a:pt x="914" y="29"/>
                    <a:pt x="914" y="29"/>
                  </a:cubicBezTo>
                  <a:cubicBezTo>
                    <a:pt x="915" y="30"/>
                    <a:pt x="915" y="30"/>
                    <a:pt x="915" y="30"/>
                  </a:cubicBezTo>
                  <a:cubicBezTo>
                    <a:pt x="916" y="31"/>
                    <a:pt x="918" y="32"/>
                    <a:pt x="918" y="32"/>
                  </a:cubicBezTo>
                  <a:cubicBezTo>
                    <a:pt x="918" y="32"/>
                    <a:pt x="919" y="32"/>
                    <a:pt x="920" y="33"/>
                  </a:cubicBezTo>
                  <a:cubicBezTo>
                    <a:pt x="921" y="34"/>
                    <a:pt x="921" y="34"/>
                    <a:pt x="920" y="34"/>
                  </a:cubicBezTo>
                  <a:cubicBezTo>
                    <a:pt x="919" y="34"/>
                    <a:pt x="918" y="34"/>
                    <a:pt x="918" y="34"/>
                  </a:cubicBezTo>
                  <a:cubicBezTo>
                    <a:pt x="917" y="35"/>
                    <a:pt x="918" y="36"/>
                    <a:pt x="922" y="39"/>
                  </a:cubicBezTo>
                  <a:cubicBezTo>
                    <a:pt x="923" y="40"/>
                    <a:pt x="925" y="41"/>
                    <a:pt x="926" y="42"/>
                  </a:cubicBezTo>
                  <a:cubicBezTo>
                    <a:pt x="927" y="43"/>
                    <a:pt x="927" y="43"/>
                    <a:pt x="924" y="42"/>
                  </a:cubicBezTo>
                  <a:cubicBezTo>
                    <a:pt x="922" y="42"/>
                    <a:pt x="922" y="42"/>
                    <a:pt x="922" y="42"/>
                  </a:cubicBezTo>
                  <a:cubicBezTo>
                    <a:pt x="923" y="44"/>
                    <a:pt x="923" y="44"/>
                    <a:pt x="923" y="44"/>
                  </a:cubicBezTo>
                  <a:cubicBezTo>
                    <a:pt x="924" y="45"/>
                    <a:pt x="925" y="45"/>
                    <a:pt x="926" y="45"/>
                  </a:cubicBezTo>
                  <a:cubicBezTo>
                    <a:pt x="926" y="45"/>
                    <a:pt x="926" y="45"/>
                    <a:pt x="926" y="45"/>
                  </a:cubicBezTo>
                  <a:cubicBezTo>
                    <a:pt x="926" y="45"/>
                    <a:pt x="926" y="47"/>
                    <a:pt x="927" y="47"/>
                  </a:cubicBezTo>
                  <a:cubicBezTo>
                    <a:pt x="928" y="49"/>
                    <a:pt x="928" y="50"/>
                    <a:pt x="926" y="49"/>
                  </a:cubicBezTo>
                  <a:cubicBezTo>
                    <a:pt x="924" y="47"/>
                    <a:pt x="924" y="49"/>
                    <a:pt x="927" y="52"/>
                  </a:cubicBezTo>
                  <a:cubicBezTo>
                    <a:pt x="928" y="53"/>
                    <a:pt x="928" y="54"/>
                    <a:pt x="928" y="54"/>
                  </a:cubicBezTo>
                  <a:cubicBezTo>
                    <a:pt x="927" y="54"/>
                    <a:pt x="927" y="54"/>
                    <a:pt x="928" y="55"/>
                  </a:cubicBezTo>
                  <a:cubicBezTo>
                    <a:pt x="929" y="57"/>
                    <a:pt x="929" y="58"/>
                    <a:pt x="929" y="58"/>
                  </a:cubicBezTo>
                  <a:cubicBezTo>
                    <a:pt x="929" y="58"/>
                    <a:pt x="929" y="59"/>
                    <a:pt x="929" y="59"/>
                  </a:cubicBezTo>
                  <a:cubicBezTo>
                    <a:pt x="929" y="60"/>
                    <a:pt x="930" y="61"/>
                    <a:pt x="930" y="61"/>
                  </a:cubicBezTo>
                  <a:cubicBezTo>
                    <a:pt x="930" y="62"/>
                    <a:pt x="930" y="65"/>
                    <a:pt x="931" y="67"/>
                  </a:cubicBezTo>
                  <a:cubicBezTo>
                    <a:pt x="932" y="69"/>
                    <a:pt x="933" y="72"/>
                    <a:pt x="933" y="73"/>
                  </a:cubicBezTo>
                  <a:cubicBezTo>
                    <a:pt x="934" y="75"/>
                    <a:pt x="934" y="76"/>
                    <a:pt x="933" y="75"/>
                  </a:cubicBezTo>
                  <a:cubicBezTo>
                    <a:pt x="932" y="74"/>
                    <a:pt x="931" y="75"/>
                    <a:pt x="932" y="76"/>
                  </a:cubicBezTo>
                  <a:cubicBezTo>
                    <a:pt x="932" y="78"/>
                    <a:pt x="932" y="78"/>
                    <a:pt x="931" y="78"/>
                  </a:cubicBezTo>
                  <a:cubicBezTo>
                    <a:pt x="931" y="77"/>
                    <a:pt x="931" y="78"/>
                    <a:pt x="931" y="80"/>
                  </a:cubicBezTo>
                  <a:cubicBezTo>
                    <a:pt x="931" y="82"/>
                    <a:pt x="931" y="84"/>
                    <a:pt x="932" y="86"/>
                  </a:cubicBezTo>
                  <a:cubicBezTo>
                    <a:pt x="932" y="87"/>
                    <a:pt x="932" y="87"/>
                    <a:pt x="931" y="87"/>
                  </a:cubicBezTo>
                  <a:cubicBezTo>
                    <a:pt x="930" y="87"/>
                    <a:pt x="931" y="98"/>
                    <a:pt x="932" y="101"/>
                  </a:cubicBezTo>
                  <a:cubicBezTo>
                    <a:pt x="933" y="103"/>
                    <a:pt x="933" y="103"/>
                    <a:pt x="932" y="102"/>
                  </a:cubicBezTo>
                  <a:cubicBezTo>
                    <a:pt x="931" y="102"/>
                    <a:pt x="930" y="102"/>
                    <a:pt x="931" y="104"/>
                  </a:cubicBezTo>
                  <a:cubicBezTo>
                    <a:pt x="931" y="105"/>
                    <a:pt x="931" y="106"/>
                    <a:pt x="931" y="105"/>
                  </a:cubicBezTo>
                  <a:cubicBezTo>
                    <a:pt x="930" y="105"/>
                    <a:pt x="930" y="105"/>
                    <a:pt x="931" y="106"/>
                  </a:cubicBezTo>
                  <a:cubicBezTo>
                    <a:pt x="931" y="107"/>
                    <a:pt x="931" y="109"/>
                    <a:pt x="933" y="118"/>
                  </a:cubicBezTo>
                  <a:cubicBezTo>
                    <a:pt x="934" y="123"/>
                    <a:pt x="935" y="124"/>
                    <a:pt x="937" y="129"/>
                  </a:cubicBezTo>
                  <a:cubicBezTo>
                    <a:pt x="939" y="132"/>
                    <a:pt x="941" y="135"/>
                    <a:pt x="941" y="137"/>
                  </a:cubicBezTo>
                  <a:cubicBezTo>
                    <a:pt x="942" y="141"/>
                    <a:pt x="942" y="152"/>
                    <a:pt x="940" y="158"/>
                  </a:cubicBezTo>
                  <a:cubicBezTo>
                    <a:pt x="940" y="161"/>
                    <a:pt x="939" y="164"/>
                    <a:pt x="940" y="164"/>
                  </a:cubicBezTo>
                  <a:cubicBezTo>
                    <a:pt x="940" y="165"/>
                    <a:pt x="950" y="168"/>
                    <a:pt x="956" y="169"/>
                  </a:cubicBezTo>
                  <a:cubicBezTo>
                    <a:pt x="980" y="174"/>
                    <a:pt x="1000" y="180"/>
                    <a:pt x="1012" y="184"/>
                  </a:cubicBezTo>
                  <a:cubicBezTo>
                    <a:pt x="1023" y="188"/>
                    <a:pt x="1046" y="196"/>
                    <a:pt x="1049" y="197"/>
                  </a:cubicBezTo>
                  <a:cubicBezTo>
                    <a:pt x="1049" y="197"/>
                    <a:pt x="1054" y="200"/>
                    <a:pt x="1058" y="201"/>
                  </a:cubicBezTo>
                  <a:cubicBezTo>
                    <a:pt x="1062" y="203"/>
                    <a:pt x="1066" y="204"/>
                    <a:pt x="1067" y="205"/>
                  </a:cubicBezTo>
                  <a:cubicBezTo>
                    <a:pt x="1067" y="205"/>
                    <a:pt x="1069" y="206"/>
                    <a:pt x="1072" y="207"/>
                  </a:cubicBezTo>
                  <a:cubicBezTo>
                    <a:pt x="1074" y="208"/>
                    <a:pt x="1080" y="211"/>
                    <a:pt x="1084" y="214"/>
                  </a:cubicBezTo>
                  <a:cubicBezTo>
                    <a:pt x="1089" y="216"/>
                    <a:pt x="1093" y="218"/>
                    <a:pt x="1096" y="218"/>
                  </a:cubicBezTo>
                  <a:cubicBezTo>
                    <a:pt x="1098" y="219"/>
                    <a:pt x="1102" y="220"/>
                    <a:pt x="1103" y="221"/>
                  </a:cubicBezTo>
                  <a:cubicBezTo>
                    <a:pt x="1112" y="225"/>
                    <a:pt x="1119" y="236"/>
                    <a:pt x="1121" y="248"/>
                  </a:cubicBezTo>
                  <a:cubicBezTo>
                    <a:pt x="1122" y="253"/>
                    <a:pt x="1124" y="258"/>
                    <a:pt x="1128" y="266"/>
                  </a:cubicBezTo>
                  <a:cubicBezTo>
                    <a:pt x="1130" y="271"/>
                    <a:pt x="1132" y="278"/>
                    <a:pt x="1132" y="283"/>
                  </a:cubicBezTo>
                  <a:cubicBezTo>
                    <a:pt x="1132" y="285"/>
                    <a:pt x="1133" y="287"/>
                    <a:pt x="1134" y="289"/>
                  </a:cubicBezTo>
                  <a:cubicBezTo>
                    <a:pt x="1136" y="293"/>
                    <a:pt x="1141" y="301"/>
                    <a:pt x="1145" y="306"/>
                  </a:cubicBezTo>
                  <a:cubicBezTo>
                    <a:pt x="1148" y="310"/>
                    <a:pt x="1152" y="317"/>
                    <a:pt x="1156" y="326"/>
                  </a:cubicBezTo>
                  <a:cubicBezTo>
                    <a:pt x="1158" y="332"/>
                    <a:pt x="1161" y="342"/>
                    <a:pt x="1161" y="344"/>
                  </a:cubicBezTo>
                  <a:cubicBezTo>
                    <a:pt x="1161" y="344"/>
                    <a:pt x="1163" y="347"/>
                    <a:pt x="1165" y="350"/>
                  </a:cubicBezTo>
                  <a:cubicBezTo>
                    <a:pt x="1167" y="353"/>
                    <a:pt x="1169" y="357"/>
                    <a:pt x="1171" y="360"/>
                  </a:cubicBezTo>
                  <a:cubicBezTo>
                    <a:pt x="1172" y="363"/>
                    <a:pt x="1175" y="368"/>
                    <a:pt x="1180" y="372"/>
                  </a:cubicBezTo>
                  <a:cubicBezTo>
                    <a:pt x="1190" y="385"/>
                    <a:pt x="1199" y="399"/>
                    <a:pt x="1202" y="409"/>
                  </a:cubicBezTo>
                  <a:cubicBezTo>
                    <a:pt x="1203" y="412"/>
                    <a:pt x="1205" y="418"/>
                    <a:pt x="1205" y="423"/>
                  </a:cubicBezTo>
                  <a:cubicBezTo>
                    <a:pt x="1206" y="427"/>
                    <a:pt x="1207" y="432"/>
                    <a:pt x="1207" y="434"/>
                  </a:cubicBezTo>
                  <a:cubicBezTo>
                    <a:pt x="1207" y="435"/>
                    <a:pt x="1208" y="439"/>
                    <a:pt x="1209" y="443"/>
                  </a:cubicBezTo>
                  <a:cubicBezTo>
                    <a:pt x="1211" y="455"/>
                    <a:pt x="1213" y="460"/>
                    <a:pt x="1219" y="466"/>
                  </a:cubicBezTo>
                  <a:cubicBezTo>
                    <a:pt x="1224" y="471"/>
                    <a:pt x="1229" y="477"/>
                    <a:pt x="1230" y="481"/>
                  </a:cubicBezTo>
                  <a:cubicBezTo>
                    <a:pt x="1231" y="484"/>
                    <a:pt x="1237" y="492"/>
                    <a:pt x="1241" y="498"/>
                  </a:cubicBezTo>
                  <a:cubicBezTo>
                    <a:pt x="1249" y="508"/>
                    <a:pt x="1253" y="516"/>
                    <a:pt x="1254" y="526"/>
                  </a:cubicBezTo>
                  <a:cubicBezTo>
                    <a:pt x="1256" y="549"/>
                    <a:pt x="1257" y="553"/>
                    <a:pt x="1263" y="565"/>
                  </a:cubicBezTo>
                  <a:cubicBezTo>
                    <a:pt x="1267" y="574"/>
                    <a:pt x="1270" y="588"/>
                    <a:pt x="1275" y="621"/>
                  </a:cubicBezTo>
                  <a:cubicBezTo>
                    <a:pt x="1275" y="623"/>
                    <a:pt x="1275" y="625"/>
                    <a:pt x="1276" y="628"/>
                  </a:cubicBezTo>
                  <a:cubicBezTo>
                    <a:pt x="1276" y="631"/>
                    <a:pt x="1277" y="638"/>
                    <a:pt x="1278" y="645"/>
                  </a:cubicBezTo>
                  <a:cubicBezTo>
                    <a:pt x="1279" y="651"/>
                    <a:pt x="1280" y="657"/>
                    <a:pt x="1281" y="659"/>
                  </a:cubicBezTo>
                  <a:cubicBezTo>
                    <a:pt x="1281" y="660"/>
                    <a:pt x="1281" y="662"/>
                    <a:pt x="1281" y="663"/>
                  </a:cubicBezTo>
                  <a:cubicBezTo>
                    <a:pt x="1281" y="663"/>
                    <a:pt x="1282" y="664"/>
                    <a:pt x="1283" y="666"/>
                  </a:cubicBezTo>
                  <a:cubicBezTo>
                    <a:pt x="1285" y="669"/>
                    <a:pt x="1287" y="677"/>
                    <a:pt x="1285" y="678"/>
                  </a:cubicBezTo>
                  <a:cubicBezTo>
                    <a:pt x="1283" y="679"/>
                    <a:pt x="1284" y="682"/>
                    <a:pt x="1286" y="683"/>
                  </a:cubicBezTo>
                  <a:cubicBezTo>
                    <a:pt x="1286" y="684"/>
                    <a:pt x="1287" y="686"/>
                    <a:pt x="1288" y="690"/>
                  </a:cubicBezTo>
                  <a:cubicBezTo>
                    <a:pt x="1288" y="695"/>
                    <a:pt x="1288" y="696"/>
                    <a:pt x="1288" y="697"/>
                  </a:cubicBezTo>
                  <a:cubicBezTo>
                    <a:pt x="1287" y="698"/>
                    <a:pt x="1287" y="699"/>
                    <a:pt x="1287" y="700"/>
                  </a:cubicBezTo>
                  <a:cubicBezTo>
                    <a:pt x="1287" y="701"/>
                    <a:pt x="1287" y="701"/>
                    <a:pt x="1288" y="701"/>
                  </a:cubicBezTo>
                  <a:cubicBezTo>
                    <a:pt x="1289" y="701"/>
                    <a:pt x="1290" y="701"/>
                    <a:pt x="1291" y="704"/>
                  </a:cubicBezTo>
                  <a:cubicBezTo>
                    <a:pt x="1291" y="707"/>
                    <a:pt x="1291" y="710"/>
                    <a:pt x="1291" y="712"/>
                  </a:cubicBezTo>
                  <a:cubicBezTo>
                    <a:pt x="1291" y="715"/>
                    <a:pt x="1291" y="716"/>
                    <a:pt x="1292" y="716"/>
                  </a:cubicBezTo>
                  <a:cubicBezTo>
                    <a:pt x="1293" y="717"/>
                    <a:pt x="1293" y="719"/>
                    <a:pt x="1295" y="729"/>
                  </a:cubicBezTo>
                  <a:cubicBezTo>
                    <a:pt x="1295" y="730"/>
                    <a:pt x="1297" y="737"/>
                    <a:pt x="1300" y="744"/>
                  </a:cubicBezTo>
                  <a:cubicBezTo>
                    <a:pt x="1303" y="752"/>
                    <a:pt x="1305" y="758"/>
                    <a:pt x="1305" y="758"/>
                  </a:cubicBezTo>
                  <a:cubicBezTo>
                    <a:pt x="1304" y="758"/>
                    <a:pt x="1302" y="759"/>
                    <a:pt x="1300" y="759"/>
                  </a:cubicBezTo>
                  <a:cubicBezTo>
                    <a:pt x="1295" y="759"/>
                    <a:pt x="1295" y="759"/>
                    <a:pt x="1295" y="759"/>
                  </a:cubicBezTo>
                  <a:cubicBezTo>
                    <a:pt x="1295" y="761"/>
                    <a:pt x="1295" y="761"/>
                    <a:pt x="1295" y="761"/>
                  </a:cubicBezTo>
                  <a:cubicBezTo>
                    <a:pt x="1295" y="763"/>
                    <a:pt x="1294" y="763"/>
                    <a:pt x="1293" y="764"/>
                  </a:cubicBezTo>
                  <a:cubicBezTo>
                    <a:pt x="1292" y="765"/>
                    <a:pt x="1291" y="765"/>
                    <a:pt x="1292" y="768"/>
                  </a:cubicBezTo>
                  <a:cubicBezTo>
                    <a:pt x="1292" y="769"/>
                    <a:pt x="1293" y="772"/>
                    <a:pt x="1294" y="775"/>
                  </a:cubicBezTo>
                  <a:cubicBezTo>
                    <a:pt x="1295" y="778"/>
                    <a:pt x="1296" y="781"/>
                    <a:pt x="1296" y="783"/>
                  </a:cubicBezTo>
                  <a:cubicBezTo>
                    <a:pt x="1296" y="785"/>
                    <a:pt x="1297" y="788"/>
                    <a:pt x="1298" y="790"/>
                  </a:cubicBezTo>
                  <a:cubicBezTo>
                    <a:pt x="1299" y="793"/>
                    <a:pt x="1299" y="793"/>
                    <a:pt x="1297" y="793"/>
                  </a:cubicBezTo>
                  <a:cubicBezTo>
                    <a:pt x="1296" y="793"/>
                    <a:pt x="1296" y="793"/>
                    <a:pt x="1295" y="796"/>
                  </a:cubicBezTo>
                  <a:cubicBezTo>
                    <a:pt x="1295" y="797"/>
                    <a:pt x="1294" y="801"/>
                    <a:pt x="1294" y="804"/>
                  </a:cubicBezTo>
                  <a:cubicBezTo>
                    <a:pt x="1295" y="810"/>
                    <a:pt x="1296" y="813"/>
                    <a:pt x="1300" y="819"/>
                  </a:cubicBezTo>
                  <a:cubicBezTo>
                    <a:pt x="1303" y="824"/>
                    <a:pt x="1304" y="825"/>
                    <a:pt x="1315" y="834"/>
                  </a:cubicBezTo>
                  <a:cubicBezTo>
                    <a:pt x="1320" y="838"/>
                    <a:pt x="1326" y="844"/>
                    <a:pt x="1328" y="847"/>
                  </a:cubicBezTo>
                  <a:cubicBezTo>
                    <a:pt x="1328" y="847"/>
                    <a:pt x="1328" y="847"/>
                    <a:pt x="1328" y="847"/>
                  </a:cubicBezTo>
                  <a:cubicBezTo>
                    <a:pt x="1363" y="804"/>
                    <a:pt x="1363" y="804"/>
                    <a:pt x="1363" y="804"/>
                  </a:cubicBezTo>
                  <a:cubicBezTo>
                    <a:pt x="1364" y="803"/>
                    <a:pt x="1364" y="801"/>
                    <a:pt x="1364" y="800"/>
                  </a:cubicBezTo>
                  <a:cubicBezTo>
                    <a:pt x="1365" y="798"/>
                    <a:pt x="1365" y="798"/>
                    <a:pt x="1363" y="797"/>
                  </a:cubicBezTo>
                  <a:cubicBezTo>
                    <a:pt x="1362" y="796"/>
                    <a:pt x="1362" y="795"/>
                    <a:pt x="1362" y="795"/>
                  </a:cubicBezTo>
                  <a:cubicBezTo>
                    <a:pt x="1362" y="794"/>
                    <a:pt x="1367" y="795"/>
                    <a:pt x="1370" y="796"/>
                  </a:cubicBezTo>
                  <a:cubicBezTo>
                    <a:pt x="1374" y="798"/>
                    <a:pt x="1380" y="798"/>
                    <a:pt x="1394" y="797"/>
                  </a:cubicBezTo>
                  <a:cubicBezTo>
                    <a:pt x="1401" y="796"/>
                    <a:pt x="1401" y="796"/>
                    <a:pt x="1401" y="796"/>
                  </a:cubicBezTo>
                  <a:cubicBezTo>
                    <a:pt x="1406" y="792"/>
                    <a:pt x="1406" y="792"/>
                    <a:pt x="1406" y="792"/>
                  </a:cubicBezTo>
                  <a:cubicBezTo>
                    <a:pt x="1412" y="788"/>
                    <a:pt x="1417" y="785"/>
                    <a:pt x="1418" y="786"/>
                  </a:cubicBezTo>
                  <a:cubicBezTo>
                    <a:pt x="1419" y="786"/>
                    <a:pt x="1419" y="787"/>
                    <a:pt x="1419" y="788"/>
                  </a:cubicBezTo>
                  <a:cubicBezTo>
                    <a:pt x="1419" y="791"/>
                    <a:pt x="1419" y="791"/>
                    <a:pt x="1420" y="791"/>
                  </a:cubicBezTo>
                  <a:cubicBezTo>
                    <a:pt x="1421" y="790"/>
                    <a:pt x="1421" y="793"/>
                    <a:pt x="1419" y="796"/>
                  </a:cubicBezTo>
                  <a:cubicBezTo>
                    <a:pt x="1417" y="799"/>
                    <a:pt x="1417" y="799"/>
                    <a:pt x="1417" y="799"/>
                  </a:cubicBezTo>
                  <a:cubicBezTo>
                    <a:pt x="1419" y="799"/>
                    <a:pt x="1419" y="799"/>
                    <a:pt x="1419" y="799"/>
                  </a:cubicBezTo>
                  <a:cubicBezTo>
                    <a:pt x="1420" y="799"/>
                    <a:pt x="1422" y="798"/>
                    <a:pt x="1423" y="798"/>
                  </a:cubicBezTo>
                  <a:cubicBezTo>
                    <a:pt x="1426" y="798"/>
                    <a:pt x="1427" y="798"/>
                    <a:pt x="1428" y="799"/>
                  </a:cubicBezTo>
                  <a:cubicBezTo>
                    <a:pt x="1429" y="800"/>
                    <a:pt x="1430" y="801"/>
                    <a:pt x="1430" y="802"/>
                  </a:cubicBezTo>
                  <a:cubicBezTo>
                    <a:pt x="1430" y="803"/>
                    <a:pt x="1430" y="803"/>
                    <a:pt x="1430" y="804"/>
                  </a:cubicBezTo>
                  <a:cubicBezTo>
                    <a:pt x="1431" y="805"/>
                    <a:pt x="1432" y="804"/>
                    <a:pt x="1437" y="803"/>
                  </a:cubicBezTo>
                  <a:cubicBezTo>
                    <a:pt x="1445" y="800"/>
                    <a:pt x="1447" y="800"/>
                    <a:pt x="1447" y="801"/>
                  </a:cubicBezTo>
                  <a:cubicBezTo>
                    <a:pt x="1448" y="805"/>
                    <a:pt x="1444" y="810"/>
                    <a:pt x="1425" y="824"/>
                  </a:cubicBezTo>
                  <a:cubicBezTo>
                    <a:pt x="1417" y="829"/>
                    <a:pt x="1414" y="833"/>
                    <a:pt x="1402" y="847"/>
                  </a:cubicBezTo>
                  <a:cubicBezTo>
                    <a:pt x="1396" y="853"/>
                    <a:pt x="1389" y="861"/>
                    <a:pt x="1385" y="865"/>
                  </a:cubicBezTo>
                  <a:cubicBezTo>
                    <a:pt x="1380" y="870"/>
                    <a:pt x="1378" y="872"/>
                    <a:pt x="1378" y="874"/>
                  </a:cubicBezTo>
                  <a:cubicBezTo>
                    <a:pt x="1378" y="875"/>
                    <a:pt x="1378" y="876"/>
                    <a:pt x="1377" y="877"/>
                  </a:cubicBezTo>
                  <a:cubicBezTo>
                    <a:pt x="1377" y="878"/>
                    <a:pt x="1378" y="878"/>
                    <a:pt x="1380" y="878"/>
                  </a:cubicBezTo>
                  <a:cubicBezTo>
                    <a:pt x="1383" y="879"/>
                    <a:pt x="1385" y="880"/>
                    <a:pt x="1385" y="883"/>
                  </a:cubicBezTo>
                  <a:cubicBezTo>
                    <a:pt x="1385" y="884"/>
                    <a:pt x="1386" y="885"/>
                    <a:pt x="1388" y="885"/>
                  </a:cubicBezTo>
                  <a:cubicBezTo>
                    <a:pt x="1389" y="885"/>
                    <a:pt x="1391" y="886"/>
                    <a:pt x="1392" y="886"/>
                  </a:cubicBezTo>
                  <a:cubicBezTo>
                    <a:pt x="1394" y="887"/>
                    <a:pt x="1399" y="888"/>
                    <a:pt x="1405" y="889"/>
                  </a:cubicBezTo>
                  <a:cubicBezTo>
                    <a:pt x="1411" y="891"/>
                    <a:pt x="1416" y="891"/>
                    <a:pt x="1416" y="892"/>
                  </a:cubicBezTo>
                  <a:cubicBezTo>
                    <a:pt x="1417" y="892"/>
                    <a:pt x="1423" y="893"/>
                    <a:pt x="1429" y="895"/>
                  </a:cubicBezTo>
                  <a:cubicBezTo>
                    <a:pt x="1435" y="896"/>
                    <a:pt x="1442" y="898"/>
                    <a:pt x="1445" y="898"/>
                  </a:cubicBezTo>
                  <a:cubicBezTo>
                    <a:pt x="1447" y="898"/>
                    <a:pt x="1452" y="900"/>
                    <a:pt x="1455" y="900"/>
                  </a:cubicBezTo>
                  <a:cubicBezTo>
                    <a:pt x="1459" y="901"/>
                    <a:pt x="1467" y="903"/>
                    <a:pt x="1473" y="905"/>
                  </a:cubicBezTo>
                  <a:cubicBezTo>
                    <a:pt x="1480" y="906"/>
                    <a:pt x="1494" y="909"/>
                    <a:pt x="1505" y="912"/>
                  </a:cubicBezTo>
                  <a:cubicBezTo>
                    <a:pt x="1516" y="914"/>
                    <a:pt x="1532" y="917"/>
                    <a:pt x="1540" y="919"/>
                  </a:cubicBezTo>
                  <a:cubicBezTo>
                    <a:pt x="1548" y="921"/>
                    <a:pt x="1556" y="923"/>
                    <a:pt x="1558" y="923"/>
                  </a:cubicBezTo>
                  <a:cubicBezTo>
                    <a:pt x="1559" y="923"/>
                    <a:pt x="1561" y="924"/>
                    <a:pt x="1562" y="925"/>
                  </a:cubicBezTo>
                  <a:cubicBezTo>
                    <a:pt x="1564" y="926"/>
                    <a:pt x="1564" y="926"/>
                    <a:pt x="1564" y="929"/>
                  </a:cubicBezTo>
                  <a:cubicBezTo>
                    <a:pt x="1564" y="931"/>
                    <a:pt x="1563" y="933"/>
                    <a:pt x="1563" y="933"/>
                  </a:cubicBezTo>
                  <a:cubicBezTo>
                    <a:pt x="1563" y="933"/>
                    <a:pt x="1556" y="935"/>
                    <a:pt x="1548" y="938"/>
                  </a:cubicBezTo>
                  <a:cubicBezTo>
                    <a:pt x="1531" y="942"/>
                    <a:pt x="1508" y="948"/>
                    <a:pt x="1468" y="958"/>
                  </a:cubicBezTo>
                  <a:cubicBezTo>
                    <a:pt x="1461" y="960"/>
                    <a:pt x="1451" y="963"/>
                    <a:pt x="1445" y="964"/>
                  </a:cubicBezTo>
                  <a:cubicBezTo>
                    <a:pt x="1433" y="968"/>
                    <a:pt x="1415" y="973"/>
                    <a:pt x="1398" y="977"/>
                  </a:cubicBezTo>
                  <a:cubicBezTo>
                    <a:pt x="1381" y="982"/>
                    <a:pt x="1366" y="986"/>
                    <a:pt x="1364" y="986"/>
                  </a:cubicBezTo>
                  <a:cubicBezTo>
                    <a:pt x="1364" y="986"/>
                    <a:pt x="1362" y="986"/>
                    <a:pt x="1361" y="987"/>
                  </a:cubicBezTo>
                  <a:cubicBezTo>
                    <a:pt x="1360" y="987"/>
                    <a:pt x="1356" y="989"/>
                    <a:pt x="1351" y="989"/>
                  </a:cubicBezTo>
                  <a:cubicBezTo>
                    <a:pt x="1347" y="991"/>
                    <a:pt x="1340" y="993"/>
                    <a:pt x="1336" y="993"/>
                  </a:cubicBezTo>
                  <a:cubicBezTo>
                    <a:pt x="1332" y="995"/>
                    <a:pt x="1324" y="997"/>
                    <a:pt x="1319" y="998"/>
                  </a:cubicBezTo>
                  <a:cubicBezTo>
                    <a:pt x="1314" y="999"/>
                    <a:pt x="1308" y="1001"/>
                    <a:pt x="1306" y="1001"/>
                  </a:cubicBezTo>
                  <a:cubicBezTo>
                    <a:pt x="1302" y="1003"/>
                    <a:pt x="1302" y="1003"/>
                    <a:pt x="1302" y="1003"/>
                  </a:cubicBezTo>
                  <a:cubicBezTo>
                    <a:pt x="1300" y="1008"/>
                    <a:pt x="1300" y="1008"/>
                    <a:pt x="1300" y="1008"/>
                  </a:cubicBezTo>
                  <a:cubicBezTo>
                    <a:pt x="1299" y="1011"/>
                    <a:pt x="1297" y="1015"/>
                    <a:pt x="1297" y="1017"/>
                  </a:cubicBezTo>
                  <a:cubicBezTo>
                    <a:pt x="1295" y="1022"/>
                    <a:pt x="1295" y="1022"/>
                    <a:pt x="1295" y="1022"/>
                  </a:cubicBezTo>
                  <a:cubicBezTo>
                    <a:pt x="1298" y="1026"/>
                    <a:pt x="1298" y="1026"/>
                    <a:pt x="1298" y="1026"/>
                  </a:cubicBezTo>
                  <a:cubicBezTo>
                    <a:pt x="1299" y="1027"/>
                    <a:pt x="1302" y="1033"/>
                    <a:pt x="1305" y="1037"/>
                  </a:cubicBezTo>
                  <a:cubicBezTo>
                    <a:pt x="1308" y="1041"/>
                    <a:pt x="1311" y="1047"/>
                    <a:pt x="1312" y="1049"/>
                  </a:cubicBezTo>
                  <a:cubicBezTo>
                    <a:pt x="1313" y="1051"/>
                    <a:pt x="1316" y="1055"/>
                    <a:pt x="1319" y="1059"/>
                  </a:cubicBezTo>
                  <a:cubicBezTo>
                    <a:pt x="1326" y="1072"/>
                    <a:pt x="1341" y="1098"/>
                    <a:pt x="1346" y="1106"/>
                  </a:cubicBezTo>
                  <a:cubicBezTo>
                    <a:pt x="1357" y="1129"/>
                    <a:pt x="1370" y="1158"/>
                    <a:pt x="1378" y="1176"/>
                  </a:cubicBezTo>
                  <a:cubicBezTo>
                    <a:pt x="1379" y="1179"/>
                    <a:pt x="1381" y="1183"/>
                    <a:pt x="1382" y="1187"/>
                  </a:cubicBezTo>
                  <a:cubicBezTo>
                    <a:pt x="1386" y="1198"/>
                    <a:pt x="1396" y="1225"/>
                    <a:pt x="1401" y="1239"/>
                  </a:cubicBezTo>
                  <a:cubicBezTo>
                    <a:pt x="1414" y="1277"/>
                    <a:pt x="1430" y="1339"/>
                    <a:pt x="1437" y="1378"/>
                  </a:cubicBezTo>
                  <a:cubicBezTo>
                    <a:pt x="1440" y="1393"/>
                    <a:pt x="1442" y="1406"/>
                    <a:pt x="1446" y="1439"/>
                  </a:cubicBezTo>
                  <a:cubicBezTo>
                    <a:pt x="1451" y="1472"/>
                    <a:pt x="1453" y="1499"/>
                    <a:pt x="1455" y="1550"/>
                  </a:cubicBezTo>
                  <a:cubicBezTo>
                    <a:pt x="1456" y="1580"/>
                    <a:pt x="1458" y="1633"/>
                    <a:pt x="1460" y="1657"/>
                  </a:cubicBezTo>
                  <a:cubicBezTo>
                    <a:pt x="1460" y="1662"/>
                    <a:pt x="1460" y="1667"/>
                    <a:pt x="1460" y="1670"/>
                  </a:cubicBezTo>
                  <a:cubicBezTo>
                    <a:pt x="1460" y="1675"/>
                    <a:pt x="1461" y="1700"/>
                    <a:pt x="1461" y="1700"/>
                  </a:cubicBezTo>
                  <a:cubicBezTo>
                    <a:pt x="1461" y="1700"/>
                    <a:pt x="1461" y="1700"/>
                    <a:pt x="1461" y="1700"/>
                  </a:cubicBezTo>
                  <a:cubicBezTo>
                    <a:pt x="1459" y="1711"/>
                    <a:pt x="1445" y="1706"/>
                    <a:pt x="1445" y="1706"/>
                  </a:cubicBezTo>
                  <a:cubicBezTo>
                    <a:pt x="1441" y="1704"/>
                    <a:pt x="1412" y="1693"/>
                    <a:pt x="1412" y="1693"/>
                  </a:cubicBezTo>
                  <a:cubicBezTo>
                    <a:pt x="1409" y="1698"/>
                    <a:pt x="1400" y="1699"/>
                    <a:pt x="1400" y="1699"/>
                  </a:cubicBezTo>
                  <a:cubicBezTo>
                    <a:pt x="1375" y="1701"/>
                    <a:pt x="1368" y="1691"/>
                    <a:pt x="1368" y="1691"/>
                  </a:cubicBezTo>
                  <a:cubicBezTo>
                    <a:pt x="1364" y="1684"/>
                    <a:pt x="1370" y="1674"/>
                    <a:pt x="1370" y="1674"/>
                  </a:cubicBezTo>
                  <a:cubicBezTo>
                    <a:pt x="1354" y="1669"/>
                    <a:pt x="1354" y="1669"/>
                    <a:pt x="1354" y="1669"/>
                  </a:cubicBezTo>
                  <a:cubicBezTo>
                    <a:pt x="1354" y="1669"/>
                    <a:pt x="1354" y="1669"/>
                    <a:pt x="1354" y="1669"/>
                  </a:cubicBezTo>
                  <a:cubicBezTo>
                    <a:pt x="1353" y="1668"/>
                    <a:pt x="1351" y="1667"/>
                    <a:pt x="1349" y="1666"/>
                  </a:cubicBezTo>
                  <a:cubicBezTo>
                    <a:pt x="1345" y="1665"/>
                    <a:pt x="1341" y="1663"/>
                    <a:pt x="1340" y="1662"/>
                  </a:cubicBezTo>
                  <a:cubicBezTo>
                    <a:pt x="1339" y="1662"/>
                    <a:pt x="1335" y="1661"/>
                    <a:pt x="1332" y="1659"/>
                  </a:cubicBezTo>
                  <a:cubicBezTo>
                    <a:pt x="1329" y="1658"/>
                    <a:pt x="1325" y="1657"/>
                    <a:pt x="1324" y="1656"/>
                  </a:cubicBezTo>
                  <a:cubicBezTo>
                    <a:pt x="1321" y="1655"/>
                    <a:pt x="1321" y="1655"/>
                    <a:pt x="1318" y="1656"/>
                  </a:cubicBezTo>
                  <a:cubicBezTo>
                    <a:pt x="1317" y="1657"/>
                    <a:pt x="1316" y="1657"/>
                    <a:pt x="1315" y="1658"/>
                  </a:cubicBezTo>
                  <a:cubicBezTo>
                    <a:pt x="1292" y="1666"/>
                    <a:pt x="1319" y="1656"/>
                    <a:pt x="1293" y="1666"/>
                  </a:cubicBezTo>
                  <a:cubicBezTo>
                    <a:pt x="1288" y="1668"/>
                    <a:pt x="1281" y="1671"/>
                    <a:pt x="1269" y="1676"/>
                  </a:cubicBezTo>
                  <a:cubicBezTo>
                    <a:pt x="1250" y="1684"/>
                    <a:pt x="1243" y="1687"/>
                    <a:pt x="1200" y="1704"/>
                  </a:cubicBezTo>
                  <a:cubicBezTo>
                    <a:pt x="1193" y="1707"/>
                    <a:pt x="1185" y="1710"/>
                    <a:pt x="1181" y="1712"/>
                  </a:cubicBezTo>
                  <a:cubicBezTo>
                    <a:pt x="1176" y="1713"/>
                    <a:pt x="1171" y="1716"/>
                    <a:pt x="1168" y="1716"/>
                  </a:cubicBezTo>
                  <a:cubicBezTo>
                    <a:pt x="1150" y="1724"/>
                    <a:pt x="1143" y="1727"/>
                    <a:pt x="1142" y="1728"/>
                  </a:cubicBezTo>
                  <a:cubicBezTo>
                    <a:pt x="1141" y="1728"/>
                    <a:pt x="1137" y="1730"/>
                    <a:pt x="1133" y="1731"/>
                  </a:cubicBezTo>
                  <a:cubicBezTo>
                    <a:pt x="1130" y="1733"/>
                    <a:pt x="1125" y="1735"/>
                    <a:pt x="1124" y="1735"/>
                  </a:cubicBezTo>
                  <a:cubicBezTo>
                    <a:pt x="1123" y="1736"/>
                    <a:pt x="1116" y="1739"/>
                    <a:pt x="1109" y="1742"/>
                  </a:cubicBezTo>
                  <a:cubicBezTo>
                    <a:pt x="1092" y="1749"/>
                    <a:pt x="1053" y="1766"/>
                    <a:pt x="1047" y="1768"/>
                  </a:cubicBezTo>
                  <a:cubicBezTo>
                    <a:pt x="1044" y="1770"/>
                    <a:pt x="1038" y="1772"/>
                    <a:pt x="1034" y="1774"/>
                  </a:cubicBezTo>
                  <a:cubicBezTo>
                    <a:pt x="1030" y="1775"/>
                    <a:pt x="1026" y="1777"/>
                    <a:pt x="1025" y="1778"/>
                  </a:cubicBezTo>
                  <a:cubicBezTo>
                    <a:pt x="1024" y="1779"/>
                    <a:pt x="1020" y="1780"/>
                    <a:pt x="1015" y="1782"/>
                  </a:cubicBezTo>
                  <a:cubicBezTo>
                    <a:pt x="1011" y="1784"/>
                    <a:pt x="1006" y="1786"/>
                    <a:pt x="1006" y="1786"/>
                  </a:cubicBezTo>
                  <a:cubicBezTo>
                    <a:pt x="1004" y="1787"/>
                    <a:pt x="999" y="1790"/>
                    <a:pt x="991" y="1793"/>
                  </a:cubicBezTo>
                  <a:cubicBezTo>
                    <a:pt x="981" y="1797"/>
                    <a:pt x="955" y="1808"/>
                    <a:pt x="951" y="1810"/>
                  </a:cubicBezTo>
                  <a:cubicBezTo>
                    <a:pt x="950" y="1811"/>
                    <a:pt x="946" y="1813"/>
                    <a:pt x="942" y="1814"/>
                  </a:cubicBezTo>
                  <a:cubicBezTo>
                    <a:pt x="938" y="1816"/>
                    <a:pt x="931" y="1819"/>
                    <a:pt x="926" y="1822"/>
                  </a:cubicBezTo>
                  <a:cubicBezTo>
                    <a:pt x="916" y="1826"/>
                    <a:pt x="903" y="1832"/>
                    <a:pt x="879" y="1843"/>
                  </a:cubicBezTo>
                  <a:cubicBezTo>
                    <a:pt x="871" y="1847"/>
                    <a:pt x="863" y="1850"/>
                    <a:pt x="862" y="1851"/>
                  </a:cubicBezTo>
                  <a:cubicBezTo>
                    <a:pt x="861" y="1851"/>
                    <a:pt x="858" y="1852"/>
                    <a:pt x="855" y="1854"/>
                  </a:cubicBezTo>
                  <a:cubicBezTo>
                    <a:pt x="852" y="1855"/>
                    <a:pt x="849" y="1856"/>
                    <a:pt x="848" y="1857"/>
                  </a:cubicBezTo>
                  <a:cubicBezTo>
                    <a:pt x="846" y="1858"/>
                    <a:pt x="845" y="1859"/>
                    <a:pt x="845" y="1859"/>
                  </a:cubicBezTo>
                  <a:cubicBezTo>
                    <a:pt x="844" y="1859"/>
                    <a:pt x="779" y="1888"/>
                    <a:pt x="776" y="1890"/>
                  </a:cubicBezTo>
                  <a:cubicBezTo>
                    <a:pt x="775" y="1890"/>
                    <a:pt x="771" y="1892"/>
                    <a:pt x="766" y="1895"/>
                  </a:cubicBezTo>
                  <a:cubicBezTo>
                    <a:pt x="755" y="1900"/>
                    <a:pt x="738" y="1908"/>
                    <a:pt x="736" y="1909"/>
                  </a:cubicBezTo>
                  <a:cubicBezTo>
                    <a:pt x="735" y="1909"/>
                    <a:pt x="734" y="1910"/>
                    <a:pt x="734" y="1910"/>
                  </a:cubicBezTo>
                  <a:cubicBezTo>
                    <a:pt x="734" y="1910"/>
                    <a:pt x="732" y="1911"/>
                    <a:pt x="730" y="1911"/>
                  </a:cubicBezTo>
                  <a:cubicBezTo>
                    <a:pt x="728" y="1913"/>
                    <a:pt x="727" y="1913"/>
                    <a:pt x="727" y="1913"/>
                  </a:cubicBezTo>
                  <a:cubicBezTo>
                    <a:pt x="726" y="1913"/>
                    <a:pt x="725" y="1914"/>
                    <a:pt x="724" y="1914"/>
                  </a:cubicBezTo>
                  <a:cubicBezTo>
                    <a:pt x="723" y="1915"/>
                    <a:pt x="715" y="1918"/>
                    <a:pt x="702" y="1925"/>
                  </a:cubicBezTo>
                  <a:cubicBezTo>
                    <a:pt x="695" y="1928"/>
                    <a:pt x="683" y="1933"/>
                    <a:pt x="680" y="1935"/>
                  </a:cubicBezTo>
                  <a:cubicBezTo>
                    <a:pt x="679" y="1936"/>
                    <a:pt x="677" y="1936"/>
                    <a:pt x="675" y="1937"/>
                  </a:cubicBezTo>
                  <a:cubicBezTo>
                    <a:pt x="674" y="1937"/>
                    <a:pt x="668" y="1940"/>
                    <a:pt x="662" y="1943"/>
                  </a:cubicBezTo>
                  <a:cubicBezTo>
                    <a:pt x="648" y="1950"/>
                    <a:pt x="628" y="1959"/>
                    <a:pt x="621" y="1962"/>
                  </a:cubicBezTo>
                  <a:cubicBezTo>
                    <a:pt x="616" y="1965"/>
                    <a:pt x="589" y="1977"/>
                    <a:pt x="581" y="1981"/>
                  </a:cubicBezTo>
                  <a:cubicBezTo>
                    <a:pt x="577" y="1983"/>
                    <a:pt x="577" y="1983"/>
                    <a:pt x="577" y="1983"/>
                  </a:cubicBezTo>
                  <a:cubicBezTo>
                    <a:pt x="577" y="1988"/>
                    <a:pt x="577" y="1988"/>
                    <a:pt x="577" y="1988"/>
                  </a:cubicBezTo>
                  <a:cubicBezTo>
                    <a:pt x="577" y="1994"/>
                    <a:pt x="577" y="2005"/>
                    <a:pt x="579" y="2026"/>
                  </a:cubicBezTo>
                  <a:cubicBezTo>
                    <a:pt x="579" y="2033"/>
                    <a:pt x="580" y="2038"/>
                    <a:pt x="580" y="2042"/>
                  </a:cubicBezTo>
                  <a:cubicBezTo>
                    <a:pt x="584" y="2102"/>
                    <a:pt x="584" y="2102"/>
                    <a:pt x="584" y="2102"/>
                  </a:cubicBezTo>
                  <a:cubicBezTo>
                    <a:pt x="581" y="2121"/>
                    <a:pt x="564" y="2117"/>
                    <a:pt x="564" y="2117"/>
                  </a:cubicBezTo>
                  <a:cubicBezTo>
                    <a:pt x="558" y="2117"/>
                    <a:pt x="529" y="2098"/>
                    <a:pt x="529" y="2098"/>
                  </a:cubicBezTo>
                  <a:cubicBezTo>
                    <a:pt x="524" y="2100"/>
                    <a:pt x="514" y="2102"/>
                    <a:pt x="514" y="2102"/>
                  </a:cubicBezTo>
                  <a:cubicBezTo>
                    <a:pt x="514" y="2102"/>
                    <a:pt x="514" y="2102"/>
                    <a:pt x="514" y="2102"/>
                  </a:cubicBezTo>
                  <a:close/>
                  <a:moveTo>
                    <a:pt x="857" y="1524"/>
                  </a:moveTo>
                  <a:cubicBezTo>
                    <a:pt x="891" y="1561"/>
                    <a:pt x="891" y="1561"/>
                    <a:pt x="891" y="1561"/>
                  </a:cubicBezTo>
                  <a:cubicBezTo>
                    <a:pt x="891" y="1561"/>
                    <a:pt x="891" y="1561"/>
                    <a:pt x="891" y="1561"/>
                  </a:cubicBezTo>
                  <a:cubicBezTo>
                    <a:pt x="901" y="1572"/>
                    <a:pt x="910" y="1582"/>
                    <a:pt x="913" y="1589"/>
                  </a:cubicBezTo>
                  <a:cubicBezTo>
                    <a:pt x="915" y="1591"/>
                    <a:pt x="917" y="1594"/>
                    <a:pt x="918" y="1596"/>
                  </a:cubicBezTo>
                  <a:cubicBezTo>
                    <a:pt x="922" y="1601"/>
                    <a:pt x="944" y="1625"/>
                    <a:pt x="965" y="1649"/>
                  </a:cubicBezTo>
                  <a:cubicBezTo>
                    <a:pt x="992" y="1679"/>
                    <a:pt x="1007" y="1696"/>
                    <a:pt x="1017" y="1707"/>
                  </a:cubicBezTo>
                  <a:cubicBezTo>
                    <a:pt x="1022" y="1713"/>
                    <a:pt x="1026" y="1717"/>
                    <a:pt x="1026" y="1717"/>
                  </a:cubicBezTo>
                  <a:cubicBezTo>
                    <a:pt x="1026" y="1717"/>
                    <a:pt x="1028" y="1717"/>
                    <a:pt x="1029" y="1716"/>
                  </a:cubicBezTo>
                  <a:cubicBezTo>
                    <a:pt x="1031" y="1715"/>
                    <a:pt x="1034" y="1714"/>
                    <a:pt x="1035" y="1714"/>
                  </a:cubicBezTo>
                  <a:cubicBezTo>
                    <a:pt x="1038" y="1712"/>
                    <a:pt x="1049" y="1708"/>
                    <a:pt x="1051" y="1708"/>
                  </a:cubicBezTo>
                  <a:cubicBezTo>
                    <a:pt x="1054" y="1707"/>
                    <a:pt x="1056" y="1709"/>
                    <a:pt x="1056" y="1710"/>
                  </a:cubicBezTo>
                  <a:cubicBezTo>
                    <a:pt x="1056" y="1711"/>
                    <a:pt x="1057" y="1709"/>
                    <a:pt x="1059" y="1702"/>
                  </a:cubicBezTo>
                  <a:cubicBezTo>
                    <a:pt x="1061" y="1698"/>
                    <a:pt x="1062" y="1695"/>
                    <a:pt x="1062" y="1694"/>
                  </a:cubicBezTo>
                  <a:cubicBezTo>
                    <a:pt x="1062" y="1694"/>
                    <a:pt x="1064" y="1690"/>
                    <a:pt x="1065" y="1686"/>
                  </a:cubicBezTo>
                  <a:cubicBezTo>
                    <a:pt x="1066" y="1683"/>
                    <a:pt x="1067" y="1679"/>
                    <a:pt x="1067" y="1678"/>
                  </a:cubicBezTo>
                  <a:cubicBezTo>
                    <a:pt x="1069" y="1674"/>
                    <a:pt x="1084" y="1627"/>
                    <a:pt x="1092" y="1603"/>
                  </a:cubicBezTo>
                  <a:cubicBezTo>
                    <a:pt x="1093" y="1600"/>
                    <a:pt x="1093" y="1600"/>
                    <a:pt x="1093" y="1600"/>
                  </a:cubicBezTo>
                  <a:cubicBezTo>
                    <a:pt x="1093" y="1600"/>
                    <a:pt x="1093" y="1600"/>
                    <a:pt x="1093" y="1600"/>
                  </a:cubicBezTo>
                  <a:cubicBezTo>
                    <a:pt x="1104" y="1568"/>
                    <a:pt x="1104" y="1568"/>
                    <a:pt x="1104" y="1568"/>
                  </a:cubicBezTo>
                  <a:cubicBezTo>
                    <a:pt x="1056" y="1549"/>
                    <a:pt x="1056" y="1549"/>
                    <a:pt x="1056" y="1549"/>
                  </a:cubicBezTo>
                  <a:cubicBezTo>
                    <a:pt x="1056" y="1549"/>
                    <a:pt x="1053" y="1560"/>
                    <a:pt x="1029" y="1555"/>
                  </a:cubicBezTo>
                  <a:cubicBezTo>
                    <a:pt x="1029" y="1555"/>
                    <a:pt x="1015" y="1553"/>
                    <a:pt x="1013" y="1543"/>
                  </a:cubicBezTo>
                  <a:cubicBezTo>
                    <a:pt x="1013" y="1543"/>
                    <a:pt x="1012" y="1537"/>
                    <a:pt x="1017" y="1533"/>
                  </a:cubicBezTo>
                  <a:cubicBezTo>
                    <a:pt x="984" y="1519"/>
                    <a:pt x="984" y="1519"/>
                    <a:pt x="984" y="1519"/>
                  </a:cubicBezTo>
                  <a:cubicBezTo>
                    <a:pt x="984" y="1519"/>
                    <a:pt x="982" y="1517"/>
                    <a:pt x="977" y="1518"/>
                  </a:cubicBezTo>
                  <a:cubicBezTo>
                    <a:pt x="977" y="1518"/>
                    <a:pt x="976" y="1518"/>
                    <a:pt x="976" y="1518"/>
                  </a:cubicBezTo>
                  <a:cubicBezTo>
                    <a:pt x="974" y="1517"/>
                    <a:pt x="972" y="1516"/>
                    <a:pt x="972" y="1515"/>
                  </a:cubicBezTo>
                  <a:cubicBezTo>
                    <a:pt x="972" y="1514"/>
                    <a:pt x="973" y="1513"/>
                    <a:pt x="974" y="1512"/>
                  </a:cubicBezTo>
                  <a:cubicBezTo>
                    <a:pt x="974" y="1512"/>
                    <a:pt x="981" y="1500"/>
                    <a:pt x="985" y="1499"/>
                  </a:cubicBezTo>
                  <a:cubicBezTo>
                    <a:pt x="985" y="1499"/>
                    <a:pt x="974" y="1499"/>
                    <a:pt x="966" y="1498"/>
                  </a:cubicBezTo>
                  <a:cubicBezTo>
                    <a:pt x="965" y="1498"/>
                    <a:pt x="964" y="1497"/>
                    <a:pt x="963" y="1497"/>
                  </a:cubicBezTo>
                  <a:cubicBezTo>
                    <a:pt x="962" y="1497"/>
                    <a:pt x="961" y="1497"/>
                    <a:pt x="961" y="1496"/>
                  </a:cubicBezTo>
                  <a:cubicBezTo>
                    <a:pt x="961" y="1496"/>
                    <a:pt x="961" y="1496"/>
                    <a:pt x="961" y="1496"/>
                  </a:cubicBezTo>
                  <a:cubicBezTo>
                    <a:pt x="961" y="1496"/>
                    <a:pt x="961" y="1496"/>
                    <a:pt x="961" y="1496"/>
                  </a:cubicBezTo>
                  <a:cubicBezTo>
                    <a:pt x="958" y="1496"/>
                    <a:pt x="956" y="1495"/>
                    <a:pt x="956" y="1495"/>
                  </a:cubicBezTo>
                  <a:cubicBezTo>
                    <a:pt x="955" y="1494"/>
                    <a:pt x="953" y="1494"/>
                    <a:pt x="951" y="1493"/>
                  </a:cubicBezTo>
                  <a:cubicBezTo>
                    <a:pt x="949" y="1492"/>
                    <a:pt x="947" y="1490"/>
                    <a:pt x="947" y="1489"/>
                  </a:cubicBezTo>
                  <a:cubicBezTo>
                    <a:pt x="946" y="1488"/>
                    <a:pt x="946" y="1487"/>
                    <a:pt x="946" y="1480"/>
                  </a:cubicBezTo>
                  <a:cubicBezTo>
                    <a:pt x="947" y="1472"/>
                    <a:pt x="948" y="1470"/>
                    <a:pt x="951" y="1465"/>
                  </a:cubicBezTo>
                  <a:cubicBezTo>
                    <a:pt x="952" y="1464"/>
                    <a:pt x="953" y="1461"/>
                    <a:pt x="954" y="1460"/>
                  </a:cubicBezTo>
                  <a:cubicBezTo>
                    <a:pt x="954" y="1457"/>
                    <a:pt x="955" y="1456"/>
                    <a:pt x="955" y="1456"/>
                  </a:cubicBezTo>
                  <a:cubicBezTo>
                    <a:pt x="955" y="1455"/>
                    <a:pt x="958" y="1451"/>
                    <a:pt x="960" y="1446"/>
                  </a:cubicBezTo>
                  <a:cubicBezTo>
                    <a:pt x="962" y="1441"/>
                    <a:pt x="966" y="1433"/>
                    <a:pt x="969" y="1428"/>
                  </a:cubicBezTo>
                  <a:cubicBezTo>
                    <a:pt x="973" y="1421"/>
                    <a:pt x="976" y="1415"/>
                    <a:pt x="976" y="1412"/>
                  </a:cubicBezTo>
                  <a:cubicBezTo>
                    <a:pt x="977" y="1411"/>
                    <a:pt x="977" y="1410"/>
                    <a:pt x="978" y="1409"/>
                  </a:cubicBezTo>
                  <a:cubicBezTo>
                    <a:pt x="978" y="1408"/>
                    <a:pt x="980" y="1403"/>
                    <a:pt x="981" y="1399"/>
                  </a:cubicBezTo>
                  <a:cubicBezTo>
                    <a:pt x="982" y="1395"/>
                    <a:pt x="984" y="1390"/>
                    <a:pt x="984" y="1388"/>
                  </a:cubicBezTo>
                  <a:cubicBezTo>
                    <a:pt x="985" y="1386"/>
                    <a:pt x="985" y="1385"/>
                    <a:pt x="984" y="1384"/>
                  </a:cubicBezTo>
                  <a:cubicBezTo>
                    <a:pt x="983" y="1383"/>
                    <a:pt x="983" y="1380"/>
                    <a:pt x="981" y="1359"/>
                  </a:cubicBezTo>
                  <a:cubicBezTo>
                    <a:pt x="979" y="1347"/>
                    <a:pt x="978" y="1333"/>
                    <a:pt x="977" y="1328"/>
                  </a:cubicBezTo>
                  <a:cubicBezTo>
                    <a:pt x="976" y="1324"/>
                    <a:pt x="976" y="1318"/>
                    <a:pt x="976" y="1315"/>
                  </a:cubicBezTo>
                  <a:cubicBezTo>
                    <a:pt x="976" y="1306"/>
                    <a:pt x="978" y="1295"/>
                    <a:pt x="983" y="1286"/>
                  </a:cubicBezTo>
                  <a:cubicBezTo>
                    <a:pt x="987" y="1278"/>
                    <a:pt x="994" y="1257"/>
                    <a:pt x="1002" y="1225"/>
                  </a:cubicBezTo>
                  <a:cubicBezTo>
                    <a:pt x="1002" y="1222"/>
                    <a:pt x="1004" y="1215"/>
                    <a:pt x="1005" y="1209"/>
                  </a:cubicBezTo>
                  <a:cubicBezTo>
                    <a:pt x="1010" y="1192"/>
                    <a:pt x="1011" y="1186"/>
                    <a:pt x="1011" y="1182"/>
                  </a:cubicBezTo>
                  <a:cubicBezTo>
                    <a:pt x="1011" y="1178"/>
                    <a:pt x="1010" y="1162"/>
                    <a:pt x="1007" y="1116"/>
                  </a:cubicBezTo>
                  <a:cubicBezTo>
                    <a:pt x="1007" y="1106"/>
                    <a:pt x="1006" y="1093"/>
                    <a:pt x="1006" y="1089"/>
                  </a:cubicBezTo>
                  <a:cubicBezTo>
                    <a:pt x="1005" y="1077"/>
                    <a:pt x="1005" y="1077"/>
                    <a:pt x="1003" y="1077"/>
                  </a:cubicBezTo>
                  <a:cubicBezTo>
                    <a:pt x="1000" y="1077"/>
                    <a:pt x="982" y="1082"/>
                    <a:pt x="975" y="1084"/>
                  </a:cubicBezTo>
                  <a:cubicBezTo>
                    <a:pt x="971" y="1084"/>
                    <a:pt x="968" y="1085"/>
                    <a:pt x="968" y="1085"/>
                  </a:cubicBezTo>
                  <a:cubicBezTo>
                    <a:pt x="968" y="1085"/>
                    <a:pt x="967" y="1086"/>
                    <a:pt x="967" y="1087"/>
                  </a:cubicBezTo>
                  <a:cubicBezTo>
                    <a:pt x="967" y="1088"/>
                    <a:pt x="967" y="1092"/>
                    <a:pt x="966" y="1096"/>
                  </a:cubicBezTo>
                  <a:cubicBezTo>
                    <a:pt x="966" y="1099"/>
                    <a:pt x="965" y="1103"/>
                    <a:pt x="965" y="1104"/>
                  </a:cubicBezTo>
                  <a:cubicBezTo>
                    <a:pt x="963" y="1115"/>
                    <a:pt x="956" y="1157"/>
                    <a:pt x="955" y="1161"/>
                  </a:cubicBezTo>
                  <a:cubicBezTo>
                    <a:pt x="954" y="1162"/>
                    <a:pt x="953" y="1167"/>
                    <a:pt x="952" y="1171"/>
                  </a:cubicBezTo>
                  <a:cubicBezTo>
                    <a:pt x="951" y="1176"/>
                    <a:pt x="950" y="1180"/>
                    <a:pt x="949" y="1182"/>
                  </a:cubicBezTo>
                  <a:cubicBezTo>
                    <a:pt x="949" y="1184"/>
                    <a:pt x="948" y="1190"/>
                    <a:pt x="946" y="1195"/>
                  </a:cubicBezTo>
                  <a:cubicBezTo>
                    <a:pt x="945" y="1202"/>
                    <a:pt x="941" y="1216"/>
                    <a:pt x="939" y="1221"/>
                  </a:cubicBezTo>
                  <a:cubicBezTo>
                    <a:pt x="937" y="1227"/>
                    <a:pt x="931" y="1249"/>
                    <a:pt x="930" y="1254"/>
                  </a:cubicBezTo>
                  <a:cubicBezTo>
                    <a:pt x="930" y="1259"/>
                    <a:pt x="928" y="1270"/>
                    <a:pt x="927" y="1275"/>
                  </a:cubicBezTo>
                  <a:cubicBezTo>
                    <a:pt x="926" y="1277"/>
                    <a:pt x="925" y="1283"/>
                    <a:pt x="924" y="1289"/>
                  </a:cubicBezTo>
                  <a:cubicBezTo>
                    <a:pt x="922" y="1298"/>
                    <a:pt x="920" y="1308"/>
                    <a:pt x="916" y="1324"/>
                  </a:cubicBezTo>
                  <a:cubicBezTo>
                    <a:pt x="916" y="1326"/>
                    <a:pt x="915" y="1329"/>
                    <a:pt x="915" y="1330"/>
                  </a:cubicBezTo>
                  <a:cubicBezTo>
                    <a:pt x="915" y="1331"/>
                    <a:pt x="914" y="1338"/>
                    <a:pt x="911" y="1349"/>
                  </a:cubicBezTo>
                  <a:cubicBezTo>
                    <a:pt x="911" y="1353"/>
                    <a:pt x="910" y="1356"/>
                    <a:pt x="910" y="1356"/>
                  </a:cubicBezTo>
                  <a:cubicBezTo>
                    <a:pt x="910" y="1356"/>
                    <a:pt x="910" y="1358"/>
                    <a:pt x="910" y="1359"/>
                  </a:cubicBezTo>
                  <a:cubicBezTo>
                    <a:pt x="908" y="1364"/>
                    <a:pt x="905" y="1384"/>
                    <a:pt x="904" y="1388"/>
                  </a:cubicBezTo>
                  <a:cubicBezTo>
                    <a:pt x="903" y="1396"/>
                    <a:pt x="903" y="1397"/>
                    <a:pt x="897" y="1399"/>
                  </a:cubicBezTo>
                  <a:cubicBezTo>
                    <a:pt x="896" y="1400"/>
                    <a:pt x="896" y="1401"/>
                    <a:pt x="896" y="1402"/>
                  </a:cubicBezTo>
                  <a:cubicBezTo>
                    <a:pt x="897" y="1403"/>
                    <a:pt x="898" y="1414"/>
                    <a:pt x="899" y="1427"/>
                  </a:cubicBezTo>
                  <a:cubicBezTo>
                    <a:pt x="899" y="1441"/>
                    <a:pt x="899" y="1441"/>
                    <a:pt x="899" y="1441"/>
                  </a:cubicBezTo>
                  <a:cubicBezTo>
                    <a:pt x="884" y="1449"/>
                    <a:pt x="884" y="1449"/>
                    <a:pt x="884" y="1449"/>
                  </a:cubicBezTo>
                  <a:cubicBezTo>
                    <a:pt x="884" y="1453"/>
                    <a:pt x="889" y="1495"/>
                    <a:pt x="889" y="1496"/>
                  </a:cubicBezTo>
                  <a:cubicBezTo>
                    <a:pt x="889" y="1497"/>
                    <a:pt x="889" y="1499"/>
                    <a:pt x="889" y="1501"/>
                  </a:cubicBezTo>
                  <a:cubicBezTo>
                    <a:pt x="889" y="1511"/>
                    <a:pt x="889" y="1511"/>
                    <a:pt x="889" y="1511"/>
                  </a:cubicBezTo>
                  <a:cubicBezTo>
                    <a:pt x="886" y="1512"/>
                    <a:pt x="886" y="1512"/>
                    <a:pt x="886" y="1512"/>
                  </a:cubicBezTo>
                  <a:cubicBezTo>
                    <a:pt x="883" y="1513"/>
                    <a:pt x="881" y="1514"/>
                    <a:pt x="875" y="1515"/>
                  </a:cubicBezTo>
                  <a:cubicBezTo>
                    <a:pt x="873" y="1516"/>
                    <a:pt x="871" y="1516"/>
                    <a:pt x="870" y="1517"/>
                  </a:cubicBezTo>
                  <a:cubicBezTo>
                    <a:pt x="870" y="1517"/>
                    <a:pt x="870" y="1517"/>
                    <a:pt x="870" y="1517"/>
                  </a:cubicBezTo>
                  <a:cubicBezTo>
                    <a:pt x="851" y="1518"/>
                    <a:pt x="851" y="1518"/>
                    <a:pt x="851" y="1518"/>
                  </a:cubicBezTo>
                  <a:cubicBezTo>
                    <a:pt x="857" y="1524"/>
                    <a:pt x="857" y="1524"/>
                    <a:pt x="857" y="1524"/>
                  </a:cubicBezTo>
                  <a:cubicBezTo>
                    <a:pt x="857" y="1524"/>
                    <a:pt x="857" y="1524"/>
                    <a:pt x="857" y="1524"/>
                  </a:cubicBezTo>
                  <a:close/>
                  <a:moveTo>
                    <a:pt x="1358" y="815"/>
                  </a:moveTo>
                  <a:cubicBezTo>
                    <a:pt x="1330" y="850"/>
                    <a:pt x="1330" y="850"/>
                    <a:pt x="1330" y="850"/>
                  </a:cubicBezTo>
                  <a:cubicBezTo>
                    <a:pt x="1330" y="850"/>
                    <a:pt x="1328" y="853"/>
                    <a:pt x="1326" y="856"/>
                  </a:cubicBezTo>
                  <a:cubicBezTo>
                    <a:pt x="1323" y="860"/>
                    <a:pt x="1319" y="865"/>
                    <a:pt x="1317" y="870"/>
                  </a:cubicBezTo>
                  <a:cubicBezTo>
                    <a:pt x="1316" y="871"/>
                    <a:pt x="1316" y="873"/>
                    <a:pt x="1317" y="873"/>
                  </a:cubicBezTo>
                  <a:cubicBezTo>
                    <a:pt x="1318" y="874"/>
                    <a:pt x="1318" y="874"/>
                    <a:pt x="1318" y="874"/>
                  </a:cubicBezTo>
                  <a:cubicBezTo>
                    <a:pt x="1338" y="849"/>
                    <a:pt x="1338" y="849"/>
                    <a:pt x="1338" y="849"/>
                  </a:cubicBezTo>
                  <a:cubicBezTo>
                    <a:pt x="1339" y="847"/>
                    <a:pt x="1341" y="845"/>
                    <a:pt x="1342" y="843"/>
                  </a:cubicBezTo>
                  <a:cubicBezTo>
                    <a:pt x="1343" y="842"/>
                    <a:pt x="1345" y="840"/>
                    <a:pt x="1346" y="838"/>
                  </a:cubicBezTo>
                  <a:cubicBezTo>
                    <a:pt x="1347" y="837"/>
                    <a:pt x="1348" y="836"/>
                    <a:pt x="1348" y="835"/>
                  </a:cubicBezTo>
                  <a:cubicBezTo>
                    <a:pt x="1349" y="835"/>
                    <a:pt x="1349" y="834"/>
                    <a:pt x="1350" y="833"/>
                  </a:cubicBezTo>
                  <a:cubicBezTo>
                    <a:pt x="1353" y="829"/>
                    <a:pt x="1357" y="824"/>
                    <a:pt x="1358" y="821"/>
                  </a:cubicBezTo>
                  <a:cubicBezTo>
                    <a:pt x="1359" y="821"/>
                    <a:pt x="1359" y="820"/>
                    <a:pt x="1359" y="820"/>
                  </a:cubicBezTo>
                  <a:cubicBezTo>
                    <a:pt x="1360" y="819"/>
                    <a:pt x="1360" y="818"/>
                    <a:pt x="1361" y="818"/>
                  </a:cubicBezTo>
                  <a:cubicBezTo>
                    <a:pt x="1358" y="815"/>
                    <a:pt x="1358" y="815"/>
                    <a:pt x="1358" y="815"/>
                  </a:cubicBezTo>
                  <a:close/>
                  <a:moveTo>
                    <a:pt x="1371" y="812"/>
                  </a:moveTo>
                  <a:cubicBezTo>
                    <a:pt x="1371" y="812"/>
                    <a:pt x="1371" y="812"/>
                    <a:pt x="1371" y="812"/>
                  </a:cubicBezTo>
                  <a:cubicBezTo>
                    <a:pt x="1371" y="811"/>
                    <a:pt x="1372" y="811"/>
                    <a:pt x="1372" y="811"/>
                  </a:cubicBezTo>
                  <a:cubicBezTo>
                    <a:pt x="1374" y="808"/>
                    <a:pt x="1375" y="806"/>
                    <a:pt x="1376" y="806"/>
                  </a:cubicBezTo>
                  <a:cubicBezTo>
                    <a:pt x="1376" y="805"/>
                    <a:pt x="1377" y="804"/>
                    <a:pt x="1376" y="803"/>
                  </a:cubicBezTo>
                  <a:cubicBezTo>
                    <a:pt x="1376" y="802"/>
                    <a:pt x="1376" y="802"/>
                    <a:pt x="1375" y="803"/>
                  </a:cubicBezTo>
                  <a:cubicBezTo>
                    <a:pt x="1374" y="803"/>
                    <a:pt x="1374" y="803"/>
                    <a:pt x="1373" y="804"/>
                  </a:cubicBezTo>
                  <a:cubicBezTo>
                    <a:pt x="1373" y="805"/>
                    <a:pt x="1372" y="806"/>
                    <a:pt x="1371" y="808"/>
                  </a:cubicBezTo>
                  <a:cubicBezTo>
                    <a:pt x="1370" y="809"/>
                    <a:pt x="1368" y="812"/>
                    <a:pt x="1367" y="813"/>
                  </a:cubicBezTo>
                  <a:cubicBezTo>
                    <a:pt x="1362" y="819"/>
                    <a:pt x="1360" y="821"/>
                    <a:pt x="1357" y="827"/>
                  </a:cubicBezTo>
                  <a:cubicBezTo>
                    <a:pt x="1350" y="835"/>
                    <a:pt x="1345" y="842"/>
                    <a:pt x="1341" y="849"/>
                  </a:cubicBezTo>
                  <a:cubicBezTo>
                    <a:pt x="1336" y="856"/>
                    <a:pt x="1336" y="856"/>
                    <a:pt x="1335" y="858"/>
                  </a:cubicBezTo>
                  <a:cubicBezTo>
                    <a:pt x="1333" y="859"/>
                    <a:pt x="1331" y="862"/>
                    <a:pt x="1330" y="864"/>
                  </a:cubicBezTo>
                  <a:cubicBezTo>
                    <a:pt x="1329" y="865"/>
                    <a:pt x="1328" y="867"/>
                    <a:pt x="1326" y="869"/>
                  </a:cubicBezTo>
                  <a:cubicBezTo>
                    <a:pt x="1325" y="870"/>
                    <a:pt x="1323" y="873"/>
                    <a:pt x="1322" y="876"/>
                  </a:cubicBezTo>
                  <a:cubicBezTo>
                    <a:pt x="1319" y="879"/>
                    <a:pt x="1320" y="879"/>
                    <a:pt x="1325" y="873"/>
                  </a:cubicBezTo>
                  <a:cubicBezTo>
                    <a:pt x="1328" y="869"/>
                    <a:pt x="1331" y="866"/>
                    <a:pt x="1333" y="862"/>
                  </a:cubicBezTo>
                  <a:cubicBezTo>
                    <a:pt x="1335" y="861"/>
                    <a:pt x="1337" y="858"/>
                    <a:pt x="1339" y="855"/>
                  </a:cubicBezTo>
                  <a:cubicBezTo>
                    <a:pt x="1349" y="843"/>
                    <a:pt x="1349" y="843"/>
                    <a:pt x="1349" y="843"/>
                  </a:cubicBezTo>
                  <a:cubicBezTo>
                    <a:pt x="1349" y="842"/>
                    <a:pt x="1350" y="840"/>
                    <a:pt x="1351" y="840"/>
                  </a:cubicBezTo>
                  <a:cubicBezTo>
                    <a:pt x="1357" y="831"/>
                    <a:pt x="1362" y="824"/>
                    <a:pt x="1368" y="816"/>
                  </a:cubicBezTo>
                  <a:cubicBezTo>
                    <a:pt x="1368" y="815"/>
                    <a:pt x="1369" y="815"/>
                    <a:pt x="1369" y="815"/>
                  </a:cubicBezTo>
                  <a:cubicBezTo>
                    <a:pt x="1369" y="815"/>
                    <a:pt x="1369" y="815"/>
                    <a:pt x="1370" y="814"/>
                  </a:cubicBezTo>
                  <a:cubicBezTo>
                    <a:pt x="1371" y="812"/>
                    <a:pt x="1371" y="812"/>
                    <a:pt x="1371" y="812"/>
                  </a:cubicBezTo>
                  <a:close/>
                  <a:moveTo>
                    <a:pt x="400" y="2018"/>
                  </a:moveTo>
                  <a:cubicBezTo>
                    <a:pt x="400" y="2017"/>
                    <a:pt x="400" y="2017"/>
                    <a:pt x="400" y="2017"/>
                  </a:cubicBezTo>
                  <a:cubicBezTo>
                    <a:pt x="399" y="2018"/>
                    <a:pt x="398" y="2019"/>
                    <a:pt x="399" y="2019"/>
                  </a:cubicBezTo>
                  <a:cubicBezTo>
                    <a:pt x="400" y="2019"/>
                    <a:pt x="400" y="2018"/>
                    <a:pt x="400" y="2018"/>
                  </a:cubicBezTo>
                  <a:close/>
                  <a:moveTo>
                    <a:pt x="527" y="1983"/>
                  </a:moveTo>
                  <a:cubicBezTo>
                    <a:pt x="527" y="1982"/>
                    <a:pt x="526" y="1980"/>
                    <a:pt x="525" y="1981"/>
                  </a:cubicBezTo>
                  <a:cubicBezTo>
                    <a:pt x="525" y="1982"/>
                    <a:pt x="526" y="1984"/>
                    <a:pt x="527" y="1984"/>
                  </a:cubicBezTo>
                  <a:cubicBezTo>
                    <a:pt x="527" y="1984"/>
                    <a:pt x="527" y="1983"/>
                    <a:pt x="527" y="1983"/>
                  </a:cubicBezTo>
                  <a:close/>
                  <a:moveTo>
                    <a:pt x="592" y="1939"/>
                  </a:moveTo>
                  <a:cubicBezTo>
                    <a:pt x="601" y="1935"/>
                    <a:pt x="608" y="1931"/>
                    <a:pt x="609" y="1931"/>
                  </a:cubicBezTo>
                  <a:cubicBezTo>
                    <a:pt x="610" y="1930"/>
                    <a:pt x="613" y="1929"/>
                    <a:pt x="616" y="1928"/>
                  </a:cubicBezTo>
                  <a:cubicBezTo>
                    <a:pt x="622" y="1925"/>
                    <a:pt x="634" y="1919"/>
                    <a:pt x="647" y="1913"/>
                  </a:cubicBezTo>
                  <a:cubicBezTo>
                    <a:pt x="659" y="1907"/>
                    <a:pt x="672" y="1901"/>
                    <a:pt x="689" y="1894"/>
                  </a:cubicBezTo>
                  <a:cubicBezTo>
                    <a:pt x="696" y="1891"/>
                    <a:pt x="704" y="1887"/>
                    <a:pt x="709" y="1885"/>
                  </a:cubicBezTo>
                  <a:cubicBezTo>
                    <a:pt x="714" y="1883"/>
                    <a:pt x="718" y="1881"/>
                    <a:pt x="720" y="1880"/>
                  </a:cubicBezTo>
                  <a:cubicBezTo>
                    <a:pt x="730" y="1876"/>
                    <a:pt x="741" y="1871"/>
                    <a:pt x="747" y="1868"/>
                  </a:cubicBezTo>
                  <a:cubicBezTo>
                    <a:pt x="750" y="1867"/>
                    <a:pt x="758" y="1863"/>
                    <a:pt x="763" y="1861"/>
                  </a:cubicBezTo>
                  <a:cubicBezTo>
                    <a:pt x="769" y="1859"/>
                    <a:pt x="774" y="1856"/>
                    <a:pt x="775" y="1856"/>
                  </a:cubicBezTo>
                  <a:cubicBezTo>
                    <a:pt x="776" y="1855"/>
                    <a:pt x="777" y="1855"/>
                    <a:pt x="777" y="1855"/>
                  </a:cubicBezTo>
                  <a:cubicBezTo>
                    <a:pt x="778" y="1855"/>
                    <a:pt x="781" y="1853"/>
                    <a:pt x="786" y="1851"/>
                  </a:cubicBezTo>
                  <a:cubicBezTo>
                    <a:pt x="791" y="1848"/>
                    <a:pt x="796" y="1846"/>
                    <a:pt x="799" y="1845"/>
                  </a:cubicBezTo>
                  <a:cubicBezTo>
                    <a:pt x="801" y="1844"/>
                    <a:pt x="804" y="1843"/>
                    <a:pt x="805" y="1842"/>
                  </a:cubicBezTo>
                  <a:cubicBezTo>
                    <a:pt x="806" y="1841"/>
                    <a:pt x="809" y="1841"/>
                    <a:pt x="811" y="1839"/>
                  </a:cubicBezTo>
                  <a:cubicBezTo>
                    <a:pt x="819" y="1836"/>
                    <a:pt x="844" y="1825"/>
                    <a:pt x="846" y="1823"/>
                  </a:cubicBezTo>
                  <a:cubicBezTo>
                    <a:pt x="851" y="1821"/>
                    <a:pt x="869" y="1813"/>
                    <a:pt x="871" y="1812"/>
                  </a:cubicBezTo>
                  <a:cubicBezTo>
                    <a:pt x="872" y="1812"/>
                    <a:pt x="874" y="1811"/>
                    <a:pt x="876" y="1810"/>
                  </a:cubicBezTo>
                  <a:cubicBezTo>
                    <a:pt x="877" y="1809"/>
                    <a:pt x="882" y="1807"/>
                    <a:pt x="886" y="1806"/>
                  </a:cubicBezTo>
                  <a:cubicBezTo>
                    <a:pt x="889" y="1804"/>
                    <a:pt x="897" y="1801"/>
                    <a:pt x="902" y="1798"/>
                  </a:cubicBezTo>
                  <a:cubicBezTo>
                    <a:pt x="907" y="1796"/>
                    <a:pt x="913" y="1793"/>
                    <a:pt x="915" y="1793"/>
                  </a:cubicBezTo>
                  <a:cubicBezTo>
                    <a:pt x="917" y="1792"/>
                    <a:pt x="919" y="1791"/>
                    <a:pt x="920" y="1790"/>
                  </a:cubicBezTo>
                  <a:cubicBezTo>
                    <a:pt x="921" y="1790"/>
                    <a:pt x="934" y="1784"/>
                    <a:pt x="944" y="1780"/>
                  </a:cubicBezTo>
                  <a:cubicBezTo>
                    <a:pt x="957" y="1774"/>
                    <a:pt x="965" y="1771"/>
                    <a:pt x="972" y="1768"/>
                  </a:cubicBezTo>
                  <a:cubicBezTo>
                    <a:pt x="976" y="1766"/>
                    <a:pt x="982" y="1763"/>
                    <a:pt x="986" y="1761"/>
                  </a:cubicBezTo>
                  <a:cubicBezTo>
                    <a:pt x="1000" y="1756"/>
                    <a:pt x="1004" y="1754"/>
                    <a:pt x="1007" y="1753"/>
                  </a:cubicBezTo>
                  <a:cubicBezTo>
                    <a:pt x="1009" y="1752"/>
                    <a:pt x="1011" y="1750"/>
                    <a:pt x="1013" y="1750"/>
                  </a:cubicBezTo>
                  <a:cubicBezTo>
                    <a:pt x="1019" y="1747"/>
                    <a:pt x="1020" y="1746"/>
                    <a:pt x="1020" y="1734"/>
                  </a:cubicBezTo>
                  <a:cubicBezTo>
                    <a:pt x="1020" y="1727"/>
                    <a:pt x="1020" y="1724"/>
                    <a:pt x="1021" y="1723"/>
                  </a:cubicBezTo>
                  <a:cubicBezTo>
                    <a:pt x="1021" y="1721"/>
                    <a:pt x="1021" y="1721"/>
                    <a:pt x="1021" y="1721"/>
                  </a:cubicBezTo>
                  <a:cubicBezTo>
                    <a:pt x="1021" y="1721"/>
                    <a:pt x="1017" y="1716"/>
                    <a:pt x="1011" y="1709"/>
                  </a:cubicBezTo>
                  <a:cubicBezTo>
                    <a:pt x="1006" y="1703"/>
                    <a:pt x="997" y="1694"/>
                    <a:pt x="992" y="1688"/>
                  </a:cubicBezTo>
                  <a:cubicBezTo>
                    <a:pt x="987" y="1682"/>
                    <a:pt x="978" y="1673"/>
                    <a:pt x="973" y="1667"/>
                  </a:cubicBezTo>
                  <a:cubicBezTo>
                    <a:pt x="958" y="1650"/>
                    <a:pt x="928" y="1617"/>
                    <a:pt x="921" y="1609"/>
                  </a:cubicBezTo>
                  <a:cubicBezTo>
                    <a:pt x="914" y="1601"/>
                    <a:pt x="911" y="1599"/>
                    <a:pt x="907" y="1595"/>
                  </a:cubicBezTo>
                  <a:cubicBezTo>
                    <a:pt x="904" y="1592"/>
                    <a:pt x="900" y="1589"/>
                    <a:pt x="897" y="1585"/>
                  </a:cubicBezTo>
                  <a:cubicBezTo>
                    <a:pt x="877" y="1559"/>
                    <a:pt x="877" y="1559"/>
                    <a:pt x="877" y="1559"/>
                  </a:cubicBezTo>
                  <a:cubicBezTo>
                    <a:pt x="864" y="1541"/>
                    <a:pt x="852" y="1530"/>
                    <a:pt x="852" y="1530"/>
                  </a:cubicBezTo>
                  <a:cubicBezTo>
                    <a:pt x="851" y="1545"/>
                    <a:pt x="853" y="1572"/>
                    <a:pt x="853" y="1572"/>
                  </a:cubicBezTo>
                  <a:cubicBezTo>
                    <a:pt x="853" y="1587"/>
                    <a:pt x="862" y="1599"/>
                    <a:pt x="862" y="1599"/>
                  </a:cubicBezTo>
                  <a:cubicBezTo>
                    <a:pt x="865" y="1606"/>
                    <a:pt x="880" y="1631"/>
                    <a:pt x="880" y="1631"/>
                  </a:cubicBezTo>
                  <a:cubicBezTo>
                    <a:pt x="884" y="1632"/>
                    <a:pt x="888" y="1636"/>
                    <a:pt x="888" y="1636"/>
                  </a:cubicBezTo>
                  <a:cubicBezTo>
                    <a:pt x="903" y="1650"/>
                    <a:pt x="904" y="1651"/>
                    <a:pt x="904" y="1651"/>
                  </a:cubicBezTo>
                  <a:cubicBezTo>
                    <a:pt x="907" y="1654"/>
                    <a:pt x="914" y="1662"/>
                    <a:pt x="914" y="1662"/>
                  </a:cubicBezTo>
                  <a:cubicBezTo>
                    <a:pt x="915" y="1664"/>
                    <a:pt x="920" y="1670"/>
                    <a:pt x="920" y="1670"/>
                  </a:cubicBezTo>
                  <a:cubicBezTo>
                    <a:pt x="924" y="1672"/>
                    <a:pt x="928" y="1676"/>
                    <a:pt x="930" y="1678"/>
                  </a:cubicBezTo>
                  <a:cubicBezTo>
                    <a:pt x="930" y="1679"/>
                    <a:pt x="931" y="1679"/>
                    <a:pt x="931" y="1679"/>
                  </a:cubicBezTo>
                  <a:cubicBezTo>
                    <a:pt x="931" y="1679"/>
                    <a:pt x="935" y="1683"/>
                    <a:pt x="939" y="1687"/>
                  </a:cubicBezTo>
                  <a:cubicBezTo>
                    <a:pt x="943" y="1692"/>
                    <a:pt x="947" y="1697"/>
                    <a:pt x="949" y="1698"/>
                  </a:cubicBezTo>
                  <a:cubicBezTo>
                    <a:pt x="956" y="1706"/>
                    <a:pt x="962" y="1717"/>
                    <a:pt x="961" y="1724"/>
                  </a:cubicBezTo>
                  <a:cubicBezTo>
                    <a:pt x="961" y="1727"/>
                    <a:pt x="961" y="1729"/>
                    <a:pt x="961" y="1731"/>
                  </a:cubicBezTo>
                  <a:cubicBezTo>
                    <a:pt x="961" y="1732"/>
                    <a:pt x="961" y="1732"/>
                    <a:pt x="961" y="1732"/>
                  </a:cubicBezTo>
                  <a:cubicBezTo>
                    <a:pt x="961" y="1732"/>
                    <a:pt x="961" y="1732"/>
                    <a:pt x="961" y="1733"/>
                  </a:cubicBezTo>
                  <a:cubicBezTo>
                    <a:pt x="961" y="1735"/>
                    <a:pt x="961" y="1736"/>
                    <a:pt x="961" y="1738"/>
                  </a:cubicBezTo>
                  <a:cubicBezTo>
                    <a:pt x="960" y="1738"/>
                    <a:pt x="960" y="1739"/>
                    <a:pt x="960" y="1739"/>
                  </a:cubicBezTo>
                  <a:cubicBezTo>
                    <a:pt x="943" y="1756"/>
                    <a:pt x="905" y="1749"/>
                    <a:pt x="905" y="1749"/>
                  </a:cubicBezTo>
                  <a:cubicBezTo>
                    <a:pt x="891" y="1747"/>
                    <a:pt x="866" y="1736"/>
                    <a:pt x="866" y="1736"/>
                  </a:cubicBezTo>
                  <a:cubicBezTo>
                    <a:pt x="865" y="1736"/>
                    <a:pt x="865" y="1736"/>
                    <a:pt x="865" y="1736"/>
                  </a:cubicBezTo>
                  <a:cubicBezTo>
                    <a:pt x="865" y="1735"/>
                    <a:pt x="865" y="1735"/>
                    <a:pt x="865" y="1735"/>
                  </a:cubicBezTo>
                  <a:cubicBezTo>
                    <a:pt x="865" y="1735"/>
                    <a:pt x="865" y="1735"/>
                    <a:pt x="865" y="1735"/>
                  </a:cubicBezTo>
                  <a:cubicBezTo>
                    <a:pt x="859" y="1732"/>
                    <a:pt x="845" y="1712"/>
                    <a:pt x="845" y="1712"/>
                  </a:cubicBezTo>
                  <a:cubicBezTo>
                    <a:pt x="844" y="1709"/>
                    <a:pt x="833" y="1701"/>
                    <a:pt x="833" y="1701"/>
                  </a:cubicBezTo>
                  <a:cubicBezTo>
                    <a:pt x="833" y="1701"/>
                    <a:pt x="833" y="1701"/>
                    <a:pt x="833" y="1701"/>
                  </a:cubicBezTo>
                  <a:cubicBezTo>
                    <a:pt x="828" y="1697"/>
                    <a:pt x="821" y="1692"/>
                    <a:pt x="819" y="1691"/>
                  </a:cubicBezTo>
                  <a:cubicBezTo>
                    <a:pt x="817" y="1690"/>
                    <a:pt x="816" y="1691"/>
                    <a:pt x="813" y="1693"/>
                  </a:cubicBezTo>
                  <a:cubicBezTo>
                    <a:pt x="810" y="1695"/>
                    <a:pt x="809" y="1695"/>
                    <a:pt x="805" y="1695"/>
                  </a:cubicBezTo>
                  <a:cubicBezTo>
                    <a:pt x="801" y="1695"/>
                    <a:pt x="799" y="1695"/>
                    <a:pt x="794" y="1693"/>
                  </a:cubicBezTo>
                  <a:cubicBezTo>
                    <a:pt x="790" y="1691"/>
                    <a:pt x="787" y="1690"/>
                    <a:pt x="787" y="1690"/>
                  </a:cubicBezTo>
                  <a:cubicBezTo>
                    <a:pt x="786" y="1689"/>
                    <a:pt x="786" y="1689"/>
                    <a:pt x="785" y="1689"/>
                  </a:cubicBezTo>
                  <a:cubicBezTo>
                    <a:pt x="784" y="1689"/>
                    <a:pt x="783" y="1689"/>
                    <a:pt x="783" y="1688"/>
                  </a:cubicBezTo>
                  <a:cubicBezTo>
                    <a:pt x="782" y="1688"/>
                    <a:pt x="779" y="1687"/>
                    <a:pt x="775" y="1685"/>
                  </a:cubicBezTo>
                  <a:cubicBezTo>
                    <a:pt x="768" y="1681"/>
                    <a:pt x="765" y="1679"/>
                    <a:pt x="764" y="1676"/>
                  </a:cubicBezTo>
                  <a:cubicBezTo>
                    <a:pt x="763" y="1674"/>
                    <a:pt x="764" y="1660"/>
                    <a:pt x="764" y="1654"/>
                  </a:cubicBezTo>
                  <a:cubicBezTo>
                    <a:pt x="765" y="1652"/>
                    <a:pt x="765" y="1651"/>
                    <a:pt x="764" y="1649"/>
                  </a:cubicBezTo>
                  <a:cubicBezTo>
                    <a:pt x="763" y="1645"/>
                    <a:pt x="763" y="1633"/>
                    <a:pt x="765" y="1629"/>
                  </a:cubicBezTo>
                  <a:cubicBezTo>
                    <a:pt x="765" y="1627"/>
                    <a:pt x="766" y="1623"/>
                    <a:pt x="767" y="1620"/>
                  </a:cubicBezTo>
                  <a:cubicBezTo>
                    <a:pt x="768" y="1617"/>
                    <a:pt x="769" y="1613"/>
                    <a:pt x="770" y="1611"/>
                  </a:cubicBezTo>
                  <a:cubicBezTo>
                    <a:pt x="770" y="1610"/>
                    <a:pt x="771" y="1605"/>
                    <a:pt x="772" y="1600"/>
                  </a:cubicBezTo>
                  <a:cubicBezTo>
                    <a:pt x="775" y="1590"/>
                    <a:pt x="776" y="1588"/>
                    <a:pt x="778" y="1585"/>
                  </a:cubicBezTo>
                  <a:cubicBezTo>
                    <a:pt x="779" y="1582"/>
                    <a:pt x="780" y="1579"/>
                    <a:pt x="781" y="1574"/>
                  </a:cubicBezTo>
                  <a:cubicBezTo>
                    <a:pt x="781" y="1571"/>
                    <a:pt x="782" y="1567"/>
                    <a:pt x="782" y="1565"/>
                  </a:cubicBezTo>
                  <a:cubicBezTo>
                    <a:pt x="784" y="1561"/>
                    <a:pt x="784" y="1554"/>
                    <a:pt x="785" y="1537"/>
                  </a:cubicBezTo>
                  <a:cubicBezTo>
                    <a:pt x="786" y="1527"/>
                    <a:pt x="786" y="1522"/>
                    <a:pt x="786" y="1520"/>
                  </a:cubicBezTo>
                  <a:cubicBezTo>
                    <a:pt x="785" y="1519"/>
                    <a:pt x="785" y="1515"/>
                    <a:pt x="784" y="1512"/>
                  </a:cubicBezTo>
                  <a:cubicBezTo>
                    <a:pt x="783" y="1505"/>
                    <a:pt x="783" y="1505"/>
                    <a:pt x="783" y="1505"/>
                  </a:cubicBezTo>
                  <a:cubicBezTo>
                    <a:pt x="782" y="1505"/>
                    <a:pt x="782" y="1505"/>
                    <a:pt x="782" y="1505"/>
                  </a:cubicBezTo>
                  <a:cubicBezTo>
                    <a:pt x="781" y="1505"/>
                    <a:pt x="780" y="1505"/>
                    <a:pt x="779" y="1505"/>
                  </a:cubicBezTo>
                  <a:cubicBezTo>
                    <a:pt x="779" y="1505"/>
                    <a:pt x="779" y="1505"/>
                    <a:pt x="779" y="1505"/>
                  </a:cubicBezTo>
                  <a:cubicBezTo>
                    <a:pt x="779" y="1505"/>
                    <a:pt x="777" y="1505"/>
                    <a:pt x="775" y="1505"/>
                  </a:cubicBezTo>
                  <a:cubicBezTo>
                    <a:pt x="770" y="1505"/>
                    <a:pt x="764" y="1504"/>
                    <a:pt x="758" y="1503"/>
                  </a:cubicBezTo>
                  <a:cubicBezTo>
                    <a:pt x="756" y="1502"/>
                    <a:pt x="754" y="1502"/>
                    <a:pt x="754" y="1502"/>
                  </a:cubicBezTo>
                  <a:cubicBezTo>
                    <a:pt x="754" y="1503"/>
                    <a:pt x="752" y="1502"/>
                    <a:pt x="751" y="1502"/>
                  </a:cubicBezTo>
                  <a:cubicBezTo>
                    <a:pt x="746" y="1500"/>
                    <a:pt x="739" y="1499"/>
                    <a:pt x="739" y="1500"/>
                  </a:cubicBezTo>
                  <a:cubicBezTo>
                    <a:pt x="739" y="1500"/>
                    <a:pt x="738" y="1500"/>
                    <a:pt x="738" y="1500"/>
                  </a:cubicBezTo>
                  <a:cubicBezTo>
                    <a:pt x="737" y="1499"/>
                    <a:pt x="737" y="1499"/>
                    <a:pt x="736" y="1500"/>
                  </a:cubicBezTo>
                  <a:cubicBezTo>
                    <a:pt x="735" y="1500"/>
                    <a:pt x="735" y="1500"/>
                    <a:pt x="735" y="1499"/>
                  </a:cubicBezTo>
                  <a:cubicBezTo>
                    <a:pt x="734" y="1499"/>
                    <a:pt x="733" y="1498"/>
                    <a:pt x="733" y="1498"/>
                  </a:cubicBezTo>
                  <a:cubicBezTo>
                    <a:pt x="731" y="1498"/>
                    <a:pt x="727" y="1494"/>
                    <a:pt x="727" y="1492"/>
                  </a:cubicBezTo>
                  <a:cubicBezTo>
                    <a:pt x="726" y="1491"/>
                    <a:pt x="727" y="1489"/>
                    <a:pt x="727" y="1488"/>
                  </a:cubicBezTo>
                  <a:cubicBezTo>
                    <a:pt x="728" y="1485"/>
                    <a:pt x="728" y="1485"/>
                    <a:pt x="726" y="1483"/>
                  </a:cubicBezTo>
                  <a:cubicBezTo>
                    <a:pt x="725" y="1481"/>
                    <a:pt x="725" y="1480"/>
                    <a:pt x="726" y="1473"/>
                  </a:cubicBezTo>
                  <a:cubicBezTo>
                    <a:pt x="727" y="1466"/>
                    <a:pt x="727" y="1465"/>
                    <a:pt x="729" y="1464"/>
                  </a:cubicBezTo>
                  <a:cubicBezTo>
                    <a:pt x="731" y="1462"/>
                    <a:pt x="731" y="1462"/>
                    <a:pt x="731" y="1459"/>
                  </a:cubicBezTo>
                  <a:cubicBezTo>
                    <a:pt x="732" y="1454"/>
                    <a:pt x="735" y="1448"/>
                    <a:pt x="740" y="1443"/>
                  </a:cubicBezTo>
                  <a:cubicBezTo>
                    <a:pt x="742" y="1442"/>
                    <a:pt x="745" y="1439"/>
                    <a:pt x="747" y="1437"/>
                  </a:cubicBezTo>
                  <a:cubicBezTo>
                    <a:pt x="753" y="1431"/>
                    <a:pt x="754" y="1429"/>
                    <a:pt x="758" y="1427"/>
                  </a:cubicBezTo>
                  <a:cubicBezTo>
                    <a:pt x="759" y="1426"/>
                    <a:pt x="760" y="1424"/>
                    <a:pt x="760" y="1424"/>
                  </a:cubicBezTo>
                  <a:cubicBezTo>
                    <a:pt x="760" y="1424"/>
                    <a:pt x="740" y="1400"/>
                    <a:pt x="715" y="1371"/>
                  </a:cubicBezTo>
                  <a:cubicBezTo>
                    <a:pt x="669" y="1318"/>
                    <a:pt x="669" y="1318"/>
                    <a:pt x="669" y="1318"/>
                  </a:cubicBezTo>
                  <a:cubicBezTo>
                    <a:pt x="664" y="1319"/>
                    <a:pt x="664" y="1319"/>
                    <a:pt x="664" y="1319"/>
                  </a:cubicBezTo>
                  <a:cubicBezTo>
                    <a:pt x="662" y="1320"/>
                    <a:pt x="655" y="1322"/>
                    <a:pt x="650" y="1324"/>
                  </a:cubicBezTo>
                  <a:cubicBezTo>
                    <a:pt x="645" y="1326"/>
                    <a:pt x="639" y="1327"/>
                    <a:pt x="638" y="1328"/>
                  </a:cubicBezTo>
                  <a:cubicBezTo>
                    <a:pt x="636" y="1328"/>
                    <a:pt x="625" y="1331"/>
                    <a:pt x="620" y="1332"/>
                  </a:cubicBezTo>
                  <a:cubicBezTo>
                    <a:pt x="612" y="1334"/>
                    <a:pt x="570" y="1339"/>
                    <a:pt x="561" y="1339"/>
                  </a:cubicBezTo>
                  <a:cubicBezTo>
                    <a:pt x="559" y="1339"/>
                    <a:pt x="559" y="1339"/>
                    <a:pt x="559" y="1339"/>
                  </a:cubicBezTo>
                  <a:cubicBezTo>
                    <a:pt x="558" y="1344"/>
                    <a:pt x="558" y="1344"/>
                    <a:pt x="558" y="1344"/>
                  </a:cubicBezTo>
                  <a:cubicBezTo>
                    <a:pt x="556" y="1351"/>
                    <a:pt x="554" y="1358"/>
                    <a:pt x="550" y="1364"/>
                  </a:cubicBezTo>
                  <a:cubicBezTo>
                    <a:pt x="548" y="1368"/>
                    <a:pt x="546" y="1374"/>
                    <a:pt x="546" y="1381"/>
                  </a:cubicBezTo>
                  <a:cubicBezTo>
                    <a:pt x="545" y="1386"/>
                    <a:pt x="544" y="1388"/>
                    <a:pt x="539" y="1392"/>
                  </a:cubicBezTo>
                  <a:cubicBezTo>
                    <a:pt x="537" y="1395"/>
                    <a:pt x="536" y="1396"/>
                    <a:pt x="536" y="1397"/>
                  </a:cubicBezTo>
                  <a:cubicBezTo>
                    <a:pt x="536" y="1399"/>
                    <a:pt x="537" y="1409"/>
                    <a:pt x="538" y="1409"/>
                  </a:cubicBezTo>
                  <a:cubicBezTo>
                    <a:pt x="538" y="1409"/>
                    <a:pt x="541" y="1408"/>
                    <a:pt x="544" y="1408"/>
                  </a:cubicBezTo>
                  <a:cubicBezTo>
                    <a:pt x="559" y="1403"/>
                    <a:pt x="583" y="1399"/>
                    <a:pt x="600" y="1396"/>
                  </a:cubicBezTo>
                  <a:cubicBezTo>
                    <a:pt x="607" y="1395"/>
                    <a:pt x="613" y="1395"/>
                    <a:pt x="615" y="1394"/>
                  </a:cubicBezTo>
                  <a:cubicBezTo>
                    <a:pt x="622" y="1393"/>
                    <a:pt x="634" y="1393"/>
                    <a:pt x="637" y="1394"/>
                  </a:cubicBezTo>
                  <a:cubicBezTo>
                    <a:pt x="644" y="1395"/>
                    <a:pt x="645" y="1396"/>
                    <a:pt x="647" y="1397"/>
                  </a:cubicBezTo>
                  <a:cubicBezTo>
                    <a:pt x="650" y="1399"/>
                    <a:pt x="651" y="1403"/>
                    <a:pt x="653" y="1409"/>
                  </a:cubicBezTo>
                  <a:cubicBezTo>
                    <a:pt x="654" y="1414"/>
                    <a:pt x="654" y="1423"/>
                    <a:pt x="653" y="1424"/>
                  </a:cubicBezTo>
                  <a:cubicBezTo>
                    <a:pt x="652" y="1424"/>
                    <a:pt x="652" y="1431"/>
                    <a:pt x="652" y="1436"/>
                  </a:cubicBezTo>
                  <a:cubicBezTo>
                    <a:pt x="651" y="1458"/>
                    <a:pt x="651" y="1458"/>
                    <a:pt x="651" y="1458"/>
                  </a:cubicBezTo>
                  <a:cubicBezTo>
                    <a:pt x="647" y="1468"/>
                    <a:pt x="637" y="1467"/>
                    <a:pt x="637" y="1467"/>
                  </a:cubicBezTo>
                  <a:cubicBezTo>
                    <a:pt x="633" y="1467"/>
                    <a:pt x="632" y="1465"/>
                    <a:pt x="632" y="1465"/>
                  </a:cubicBezTo>
                  <a:cubicBezTo>
                    <a:pt x="631" y="1462"/>
                    <a:pt x="628" y="1461"/>
                    <a:pt x="628" y="1461"/>
                  </a:cubicBezTo>
                  <a:cubicBezTo>
                    <a:pt x="628" y="1463"/>
                    <a:pt x="626" y="1467"/>
                    <a:pt x="626" y="1467"/>
                  </a:cubicBezTo>
                  <a:cubicBezTo>
                    <a:pt x="630" y="1468"/>
                    <a:pt x="630" y="1468"/>
                    <a:pt x="630" y="1468"/>
                  </a:cubicBezTo>
                  <a:cubicBezTo>
                    <a:pt x="691" y="1487"/>
                    <a:pt x="691" y="1487"/>
                    <a:pt x="691" y="1487"/>
                  </a:cubicBezTo>
                  <a:cubicBezTo>
                    <a:pt x="692" y="1488"/>
                    <a:pt x="694" y="1488"/>
                    <a:pt x="695" y="1489"/>
                  </a:cubicBezTo>
                  <a:cubicBezTo>
                    <a:pt x="699" y="1490"/>
                    <a:pt x="702" y="1491"/>
                    <a:pt x="703" y="1491"/>
                  </a:cubicBezTo>
                  <a:cubicBezTo>
                    <a:pt x="704" y="1492"/>
                    <a:pt x="705" y="1492"/>
                    <a:pt x="705" y="1492"/>
                  </a:cubicBezTo>
                  <a:cubicBezTo>
                    <a:pt x="706" y="1493"/>
                    <a:pt x="707" y="1493"/>
                    <a:pt x="707" y="1493"/>
                  </a:cubicBezTo>
                  <a:cubicBezTo>
                    <a:pt x="708" y="1494"/>
                    <a:pt x="711" y="1494"/>
                    <a:pt x="713" y="1495"/>
                  </a:cubicBezTo>
                  <a:cubicBezTo>
                    <a:pt x="716" y="1496"/>
                    <a:pt x="719" y="1497"/>
                    <a:pt x="719" y="1498"/>
                  </a:cubicBezTo>
                  <a:cubicBezTo>
                    <a:pt x="720" y="1498"/>
                    <a:pt x="721" y="1498"/>
                    <a:pt x="721" y="1498"/>
                  </a:cubicBezTo>
                  <a:cubicBezTo>
                    <a:pt x="722" y="1498"/>
                    <a:pt x="723" y="1498"/>
                    <a:pt x="725" y="1499"/>
                  </a:cubicBezTo>
                  <a:cubicBezTo>
                    <a:pt x="726" y="1500"/>
                    <a:pt x="727" y="1500"/>
                    <a:pt x="727" y="1500"/>
                  </a:cubicBezTo>
                  <a:cubicBezTo>
                    <a:pt x="727" y="1500"/>
                    <a:pt x="728" y="1500"/>
                    <a:pt x="729" y="1501"/>
                  </a:cubicBezTo>
                  <a:cubicBezTo>
                    <a:pt x="730" y="1501"/>
                    <a:pt x="731" y="1501"/>
                    <a:pt x="731" y="1501"/>
                  </a:cubicBezTo>
                  <a:cubicBezTo>
                    <a:pt x="732" y="1501"/>
                    <a:pt x="744" y="1506"/>
                    <a:pt x="744" y="1506"/>
                  </a:cubicBezTo>
                  <a:cubicBezTo>
                    <a:pt x="745" y="1507"/>
                    <a:pt x="747" y="1507"/>
                    <a:pt x="749" y="1508"/>
                  </a:cubicBezTo>
                  <a:cubicBezTo>
                    <a:pt x="751" y="1509"/>
                    <a:pt x="753" y="1509"/>
                    <a:pt x="754" y="1510"/>
                  </a:cubicBezTo>
                  <a:cubicBezTo>
                    <a:pt x="756" y="1512"/>
                    <a:pt x="759" y="1515"/>
                    <a:pt x="760" y="1519"/>
                  </a:cubicBezTo>
                  <a:cubicBezTo>
                    <a:pt x="762" y="1523"/>
                    <a:pt x="762" y="1523"/>
                    <a:pt x="762" y="1532"/>
                  </a:cubicBezTo>
                  <a:cubicBezTo>
                    <a:pt x="761" y="1549"/>
                    <a:pt x="761" y="1551"/>
                    <a:pt x="762" y="1556"/>
                  </a:cubicBezTo>
                  <a:cubicBezTo>
                    <a:pt x="764" y="1563"/>
                    <a:pt x="763" y="1575"/>
                    <a:pt x="762" y="1579"/>
                  </a:cubicBezTo>
                  <a:cubicBezTo>
                    <a:pt x="762" y="1581"/>
                    <a:pt x="761" y="1582"/>
                    <a:pt x="760" y="1584"/>
                  </a:cubicBezTo>
                  <a:cubicBezTo>
                    <a:pt x="759" y="1585"/>
                    <a:pt x="756" y="1588"/>
                    <a:pt x="749" y="1589"/>
                  </a:cubicBezTo>
                  <a:cubicBezTo>
                    <a:pt x="749" y="1589"/>
                    <a:pt x="745" y="1588"/>
                    <a:pt x="744" y="1585"/>
                  </a:cubicBezTo>
                  <a:cubicBezTo>
                    <a:pt x="743" y="1584"/>
                    <a:pt x="743" y="1584"/>
                    <a:pt x="743" y="1584"/>
                  </a:cubicBezTo>
                  <a:cubicBezTo>
                    <a:pt x="742" y="1584"/>
                    <a:pt x="742" y="1584"/>
                    <a:pt x="741" y="1584"/>
                  </a:cubicBezTo>
                  <a:cubicBezTo>
                    <a:pt x="738" y="1583"/>
                    <a:pt x="738" y="1583"/>
                    <a:pt x="735" y="1582"/>
                  </a:cubicBezTo>
                  <a:cubicBezTo>
                    <a:pt x="734" y="1582"/>
                    <a:pt x="734" y="1582"/>
                    <a:pt x="734" y="1583"/>
                  </a:cubicBezTo>
                  <a:cubicBezTo>
                    <a:pt x="734" y="1585"/>
                    <a:pt x="733" y="1588"/>
                    <a:pt x="731" y="1590"/>
                  </a:cubicBezTo>
                  <a:cubicBezTo>
                    <a:pt x="731" y="1590"/>
                    <a:pt x="731" y="1590"/>
                    <a:pt x="731" y="1590"/>
                  </a:cubicBezTo>
                  <a:cubicBezTo>
                    <a:pt x="731" y="1590"/>
                    <a:pt x="725" y="1596"/>
                    <a:pt x="716" y="1589"/>
                  </a:cubicBezTo>
                  <a:cubicBezTo>
                    <a:pt x="716" y="1589"/>
                    <a:pt x="716" y="1589"/>
                    <a:pt x="716" y="1589"/>
                  </a:cubicBezTo>
                  <a:cubicBezTo>
                    <a:pt x="716" y="1588"/>
                    <a:pt x="716" y="1588"/>
                    <a:pt x="716" y="1587"/>
                  </a:cubicBezTo>
                  <a:cubicBezTo>
                    <a:pt x="712" y="1582"/>
                    <a:pt x="710" y="1572"/>
                    <a:pt x="710" y="1563"/>
                  </a:cubicBezTo>
                  <a:cubicBezTo>
                    <a:pt x="710" y="1556"/>
                    <a:pt x="712" y="1549"/>
                    <a:pt x="713" y="1547"/>
                  </a:cubicBezTo>
                  <a:cubicBezTo>
                    <a:pt x="713" y="1547"/>
                    <a:pt x="713" y="1545"/>
                    <a:pt x="714" y="1545"/>
                  </a:cubicBezTo>
                  <a:cubicBezTo>
                    <a:pt x="714" y="1541"/>
                    <a:pt x="717" y="1538"/>
                    <a:pt x="720" y="1538"/>
                  </a:cubicBezTo>
                  <a:cubicBezTo>
                    <a:pt x="721" y="1537"/>
                    <a:pt x="722" y="1537"/>
                    <a:pt x="722" y="1537"/>
                  </a:cubicBezTo>
                  <a:cubicBezTo>
                    <a:pt x="722" y="1536"/>
                    <a:pt x="721" y="1536"/>
                    <a:pt x="719" y="1535"/>
                  </a:cubicBezTo>
                  <a:cubicBezTo>
                    <a:pt x="710" y="1532"/>
                    <a:pt x="699" y="1528"/>
                    <a:pt x="693" y="1526"/>
                  </a:cubicBezTo>
                  <a:cubicBezTo>
                    <a:pt x="689" y="1525"/>
                    <a:pt x="684" y="1523"/>
                    <a:pt x="682" y="1523"/>
                  </a:cubicBezTo>
                  <a:cubicBezTo>
                    <a:pt x="678" y="1521"/>
                    <a:pt x="671" y="1519"/>
                    <a:pt x="658" y="1515"/>
                  </a:cubicBezTo>
                  <a:cubicBezTo>
                    <a:pt x="657" y="1514"/>
                    <a:pt x="653" y="1513"/>
                    <a:pt x="650" y="1512"/>
                  </a:cubicBezTo>
                  <a:cubicBezTo>
                    <a:pt x="647" y="1512"/>
                    <a:pt x="641" y="1510"/>
                    <a:pt x="636" y="1509"/>
                  </a:cubicBezTo>
                  <a:cubicBezTo>
                    <a:pt x="631" y="1507"/>
                    <a:pt x="625" y="1505"/>
                    <a:pt x="621" y="1505"/>
                  </a:cubicBezTo>
                  <a:cubicBezTo>
                    <a:pt x="617" y="1504"/>
                    <a:pt x="610" y="1502"/>
                    <a:pt x="606" y="1501"/>
                  </a:cubicBezTo>
                  <a:cubicBezTo>
                    <a:pt x="593" y="1498"/>
                    <a:pt x="582" y="1495"/>
                    <a:pt x="578" y="1494"/>
                  </a:cubicBezTo>
                  <a:cubicBezTo>
                    <a:pt x="572" y="1494"/>
                    <a:pt x="562" y="1494"/>
                    <a:pt x="562" y="1494"/>
                  </a:cubicBezTo>
                  <a:cubicBezTo>
                    <a:pt x="562" y="1494"/>
                    <a:pt x="562" y="1495"/>
                    <a:pt x="563" y="1497"/>
                  </a:cubicBezTo>
                  <a:cubicBezTo>
                    <a:pt x="568" y="1506"/>
                    <a:pt x="573" y="1519"/>
                    <a:pt x="575" y="1527"/>
                  </a:cubicBezTo>
                  <a:cubicBezTo>
                    <a:pt x="575" y="1529"/>
                    <a:pt x="575" y="1533"/>
                    <a:pt x="575" y="1537"/>
                  </a:cubicBezTo>
                  <a:cubicBezTo>
                    <a:pt x="575" y="1538"/>
                    <a:pt x="574" y="1552"/>
                    <a:pt x="575" y="1555"/>
                  </a:cubicBezTo>
                  <a:cubicBezTo>
                    <a:pt x="575" y="1555"/>
                    <a:pt x="578" y="1560"/>
                    <a:pt x="579" y="1562"/>
                  </a:cubicBezTo>
                  <a:cubicBezTo>
                    <a:pt x="579" y="1562"/>
                    <a:pt x="583" y="1570"/>
                    <a:pt x="582" y="1573"/>
                  </a:cubicBezTo>
                  <a:cubicBezTo>
                    <a:pt x="582" y="1573"/>
                    <a:pt x="583" y="1577"/>
                    <a:pt x="584" y="1579"/>
                  </a:cubicBezTo>
                  <a:cubicBezTo>
                    <a:pt x="584" y="1579"/>
                    <a:pt x="591" y="1589"/>
                    <a:pt x="592" y="1595"/>
                  </a:cubicBezTo>
                  <a:cubicBezTo>
                    <a:pt x="592" y="1595"/>
                    <a:pt x="594" y="1598"/>
                    <a:pt x="595" y="1600"/>
                  </a:cubicBezTo>
                  <a:cubicBezTo>
                    <a:pt x="595" y="1600"/>
                    <a:pt x="597" y="1610"/>
                    <a:pt x="597" y="1614"/>
                  </a:cubicBezTo>
                  <a:cubicBezTo>
                    <a:pt x="597" y="1614"/>
                    <a:pt x="597" y="1622"/>
                    <a:pt x="599" y="1623"/>
                  </a:cubicBezTo>
                  <a:cubicBezTo>
                    <a:pt x="599" y="1623"/>
                    <a:pt x="606" y="1649"/>
                    <a:pt x="594" y="1666"/>
                  </a:cubicBezTo>
                  <a:cubicBezTo>
                    <a:pt x="594" y="1666"/>
                    <a:pt x="582" y="1679"/>
                    <a:pt x="560" y="1674"/>
                  </a:cubicBezTo>
                  <a:cubicBezTo>
                    <a:pt x="560" y="1674"/>
                    <a:pt x="550" y="1674"/>
                    <a:pt x="542" y="1667"/>
                  </a:cubicBezTo>
                  <a:cubicBezTo>
                    <a:pt x="543" y="1672"/>
                    <a:pt x="543" y="1672"/>
                    <a:pt x="543" y="1672"/>
                  </a:cubicBezTo>
                  <a:cubicBezTo>
                    <a:pt x="543" y="1675"/>
                    <a:pt x="544" y="1679"/>
                    <a:pt x="544" y="1684"/>
                  </a:cubicBezTo>
                  <a:cubicBezTo>
                    <a:pt x="547" y="1701"/>
                    <a:pt x="551" y="1723"/>
                    <a:pt x="554" y="1743"/>
                  </a:cubicBezTo>
                  <a:cubicBezTo>
                    <a:pt x="555" y="1750"/>
                    <a:pt x="556" y="1759"/>
                    <a:pt x="557" y="1762"/>
                  </a:cubicBezTo>
                  <a:cubicBezTo>
                    <a:pt x="557" y="1767"/>
                    <a:pt x="559" y="1783"/>
                    <a:pt x="563" y="1808"/>
                  </a:cubicBezTo>
                  <a:cubicBezTo>
                    <a:pt x="564" y="1817"/>
                    <a:pt x="565" y="1834"/>
                    <a:pt x="570" y="1891"/>
                  </a:cubicBezTo>
                  <a:cubicBezTo>
                    <a:pt x="570" y="1897"/>
                    <a:pt x="571" y="1906"/>
                    <a:pt x="571" y="1909"/>
                  </a:cubicBezTo>
                  <a:cubicBezTo>
                    <a:pt x="571" y="1912"/>
                    <a:pt x="572" y="1921"/>
                    <a:pt x="573" y="1928"/>
                  </a:cubicBezTo>
                  <a:cubicBezTo>
                    <a:pt x="573" y="1935"/>
                    <a:pt x="573" y="1943"/>
                    <a:pt x="574" y="1944"/>
                  </a:cubicBezTo>
                  <a:cubicBezTo>
                    <a:pt x="574" y="1947"/>
                    <a:pt x="574" y="1947"/>
                    <a:pt x="575" y="1947"/>
                  </a:cubicBezTo>
                  <a:cubicBezTo>
                    <a:pt x="576" y="1946"/>
                    <a:pt x="584" y="1943"/>
                    <a:pt x="592" y="1939"/>
                  </a:cubicBezTo>
                  <a:close/>
                  <a:moveTo>
                    <a:pt x="1040" y="1739"/>
                  </a:moveTo>
                  <a:cubicBezTo>
                    <a:pt x="1046" y="1736"/>
                    <a:pt x="1052" y="1733"/>
                    <a:pt x="1052" y="1733"/>
                  </a:cubicBezTo>
                  <a:cubicBezTo>
                    <a:pt x="1052" y="1733"/>
                    <a:pt x="1053" y="1730"/>
                    <a:pt x="1053" y="1727"/>
                  </a:cubicBezTo>
                  <a:cubicBezTo>
                    <a:pt x="1053" y="1721"/>
                    <a:pt x="1053" y="1721"/>
                    <a:pt x="1053" y="1721"/>
                  </a:cubicBezTo>
                  <a:cubicBezTo>
                    <a:pt x="1051" y="1720"/>
                    <a:pt x="1051" y="1720"/>
                    <a:pt x="1051" y="1720"/>
                  </a:cubicBezTo>
                  <a:cubicBezTo>
                    <a:pt x="1050" y="1720"/>
                    <a:pt x="1049" y="1719"/>
                    <a:pt x="1048" y="1718"/>
                  </a:cubicBezTo>
                  <a:cubicBezTo>
                    <a:pt x="1046" y="1716"/>
                    <a:pt x="1046" y="1716"/>
                    <a:pt x="1046" y="1716"/>
                  </a:cubicBezTo>
                  <a:cubicBezTo>
                    <a:pt x="1039" y="1719"/>
                    <a:pt x="1039" y="1719"/>
                    <a:pt x="1039" y="1719"/>
                  </a:cubicBezTo>
                  <a:cubicBezTo>
                    <a:pt x="1036" y="1720"/>
                    <a:pt x="1033" y="1721"/>
                    <a:pt x="1032" y="1721"/>
                  </a:cubicBezTo>
                  <a:cubicBezTo>
                    <a:pt x="1031" y="1721"/>
                    <a:pt x="1031" y="1722"/>
                    <a:pt x="1032" y="1724"/>
                  </a:cubicBezTo>
                  <a:cubicBezTo>
                    <a:pt x="1032" y="1726"/>
                    <a:pt x="1032" y="1728"/>
                    <a:pt x="1032" y="1728"/>
                  </a:cubicBezTo>
                  <a:cubicBezTo>
                    <a:pt x="1032" y="1729"/>
                    <a:pt x="1029" y="1731"/>
                    <a:pt x="1027" y="1730"/>
                  </a:cubicBezTo>
                  <a:cubicBezTo>
                    <a:pt x="1026" y="1730"/>
                    <a:pt x="1026" y="1730"/>
                    <a:pt x="1026" y="1730"/>
                  </a:cubicBezTo>
                  <a:cubicBezTo>
                    <a:pt x="1026" y="1737"/>
                    <a:pt x="1026" y="1737"/>
                    <a:pt x="1026" y="1737"/>
                  </a:cubicBezTo>
                  <a:cubicBezTo>
                    <a:pt x="1026" y="1744"/>
                    <a:pt x="1026" y="1745"/>
                    <a:pt x="1027" y="1744"/>
                  </a:cubicBezTo>
                  <a:cubicBezTo>
                    <a:pt x="1027" y="1744"/>
                    <a:pt x="1033" y="1741"/>
                    <a:pt x="1040" y="1739"/>
                  </a:cubicBezTo>
                  <a:close/>
                  <a:moveTo>
                    <a:pt x="1065" y="1728"/>
                  </a:moveTo>
                  <a:cubicBezTo>
                    <a:pt x="1067" y="1727"/>
                    <a:pt x="1070" y="1725"/>
                    <a:pt x="1072" y="1725"/>
                  </a:cubicBezTo>
                  <a:cubicBezTo>
                    <a:pt x="1073" y="1724"/>
                    <a:pt x="1077" y="1723"/>
                    <a:pt x="1080" y="1721"/>
                  </a:cubicBezTo>
                  <a:cubicBezTo>
                    <a:pt x="1083" y="1720"/>
                    <a:pt x="1088" y="1718"/>
                    <a:pt x="1091" y="1717"/>
                  </a:cubicBezTo>
                  <a:cubicBezTo>
                    <a:pt x="1094" y="1716"/>
                    <a:pt x="1099" y="1713"/>
                    <a:pt x="1103" y="1712"/>
                  </a:cubicBezTo>
                  <a:cubicBezTo>
                    <a:pt x="1106" y="1710"/>
                    <a:pt x="1113" y="1708"/>
                    <a:pt x="1119" y="1706"/>
                  </a:cubicBezTo>
                  <a:cubicBezTo>
                    <a:pt x="1124" y="1704"/>
                    <a:pt x="1132" y="1700"/>
                    <a:pt x="1138" y="1698"/>
                  </a:cubicBezTo>
                  <a:cubicBezTo>
                    <a:pt x="1143" y="1696"/>
                    <a:pt x="1155" y="1691"/>
                    <a:pt x="1164" y="1687"/>
                  </a:cubicBezTo>
                  <a:cubicBezTo>
                    <a:pt x="1192" y="1676"/>
                    <a:pt x="1223" y="1664"/>
                    <a:pt x="1227" y="1662"/>
                  </a:cubicBezTo>
                  <a:cubicBezTo>
                    <a:pt x="1229" y="1661"/>
                    <a:pt x="1233" y="1660"/>
                    <a:pt x="1236" y="1658"/>
                  </a:cubicBezTo>
                  <a:cubicBezTo>
                    <a:pt x="1237" y="1658"/>
                    <a:pt x="1238" y="1658"/>
                    <a:pt x="1239" y="1658"/>
                  </a:cubicBezTo>
                  <a:cubicBezTo>
                    <a:pt x="1264" y="1647"/>
                    <a:pt x="1264" y="1647"/>
                    <a:pt x="1264" y="1647"/>
                  </a:cubicBezTo>
                  <a:cubicBezTo>
                    <a:pt x="1264" y="1647"/>
                    <a:pt x="1264" y="1647"/>
                    <a:pt x="1264" y="1647"/>
                  </a:cubicBezTo>
                  <a:cubicBezTo>
                    <a:pt x="1274" y="1643"/>
                    <a:pt x="1274" y="1643"/>
                    <a:pt x="1274" y="1643"/>
                  </a:cubicBezTo>
                  <a:cubicBezTo>
                    <a:pt x="1278" y="1642"/>
                    <a:pt x="1281" y="1640"/>
                    <a:pt x="1281" y="1640"/>
                  </a:cubicBezTo>
                  <a:cubicBezTo>
                    <a:pt x="1281" y="1640"/>
                    <a:pt x="1280" y="1639"/>
                    <a:pt x="1278" y="1638"/>
                  </a:cubicBezTo>
                  <a:cubicBezTo>
                    <a:pt x="1276" y="1637"/>
                    <a:pt x="1271" y="1635"/>
                    <a:pt x="1267" y="1634"/>
                  </a:cubicBezTo>
                  <a:cubicBezTo>
                    <a:pt x="1258" y="1630"/>
                    <a:pt x="1240" y="1623"/>
                    <a:pt x="1233" y="1620"/>
                  </a:cubicBezTo>
                  <a:cubicBezTo>
                    <a:pt x="1229" y="1618"/>
                    <a:pt x="1226" y="1617"/>
                    <a:pt x="1225" y="1617"/>
                  </a:cubicBezTo>
                  <a:cubicBezTo>
                    <a:pt x="1224" y="1616"/>
                    <a:pt x="1220" y="1614"/>
                    <a:pt x="1216" y="1613"/>
                  </a:cubicBezTo>
                  <a:cubicBezTo>
                    <a:pt x="1212" y="1612"/>
                    <a:pt x="1209" y="1610"/>
                    <a:pt x="1208" y="1610"/>
                  </a:cubicBezTo>
                  <a:cubicBezTo>
                    <a:pt x="1204" y="1608"/>
                    <a:pt x="1193" y="1604"/>
                    <a:pt x="1191" y="1604"/>
                  </a:cubicBezTo>
                  <a:cubicBezTo>
                    <a:pt x="1190" y="1603"/>
                    <a:pt x="1185" y="1601"/>
                    <a:pt x="1181" y="1599"/>
                  </a:cubicBezTo>
                  <a:cubicBezTo>
                    <a:pt x="1176" y="1597"/>
                    <a:pt x="1172" y="1596"/>
                    <a:pt x="1171" y="1595"/>
                  </a:cubicBezTo>
                  <a:cubicBezTo>
                    <a:pt x="1170" y="1595"/>
                    <a:pt x="1166" y="1593"/>
                    <a:pt x="1161" y="1591"/>
                  </a:cubicBezTo>
                  <a:cubicBezTo>
                    <a:pt x="1158" y="1590"/>
                    <a:pt x="1158" y="1590"/>
                    <a:pt x="1158" y="1590"/>
                  </a:cubicBezTo>
                  <a:cubicBezTo>
                    <a:pt x="1158" y="1590"/>
                    <a:pt x="1158" y="1590"/>
                    <a:pt x="1158" y="1590"/>
                  </a:cubicBezTo>
                  <a:cubicBezTo>
                    <a:pt x="1109" y="1570"/>
                    <a:pt x="1109" y="1570"/>
                    <a:pt x="1109" y="1570"/>
                  </a:cubicBezTo>
                  <a:cubicBezTo>
                    <a:pt x="1109" y="1570"/>
                    <a:pt x="1108" y="1573"/>
                    <a:pt x="1106" y="1579"/>
                  </a:cubicBezTo>
                  <a:cubicBezTo>
                    <a:pt x="1106" y="1579"/>
                    <a:pt x="1106" y="1579"/>
                    <a:pt x="1106" y="1579"/>
                  </a:cubicBezTo>
                  <a:cubicBezTo>
                    <a:pt x="1106" y="1579"/>
                    <a:pt x="1106" y="1579"/>
                    <a:pt x="1106" y="1579"/>
                  </a:cubicBezTo>
                  <a:cubicBezTo>
                    <a:pt x="1104" y="1585"/>
                    <a:pt x="1102" y="1592"/>
                    <a:pt x="1099" y="1601"/>
                  </a:cubicBezTo>
                  <a:cubicBezTo>
                    <a:pt x="1097" y="1606"/>
                    <a:pt x="1095" y="1610"/>
                    <a:pt x="1095" y="1612"/>
                  </a:cubicBezTo>
                  <a:cubicBezTo>
                    <a:pt x="1094" y="1614"/>
                    <a:pt x="1093" y="1618"/>
                    <a:pt x="1092" y="1620"/>
                  </a:cubicBezTo>
                  <a:cubicBezTo>
                    <a:pt x="1091" y="1623"/>
                    <a:pt x="1090" y="1626"/>
                    <a:pt x="1090" y="1628"/>
                  </a:cubicBezTo>
                  <a:cubicBezTo>
                    <a:pt x="1089" y="1629"/>
                    <a:pt x="1088" y="1633"/>
                    <a:pt x="1087" y="1636"/>
                  </a:cubicBezTo>
                  <a:cubicBezTo>
                    <a:pt x="1086" y="1639"/>
                    <a:pt x="1085" y="1642"/>
                    <a:pt x="1085" y="1643"/>
                  </a:cubicBezTo>
                  <a:cubicBezTo>
                    <a:pt x="1084" y="1644"/>
                    <a:pt x="1083" y="1649"/>
                    <a:pt x="1081" y="1652"/>
                  </a:cubicBezTo>
                  <a:cubicBezTo>
                    <a:pt x="1077" y="1666"/>
                    <a:pt x="1074" y="1677"/>
                    <a:pt x="1073" y="1678"/>
                  </a:cubicBezTo>
                  <a:cubicBezTo>
                    <a:pt x="1073" y="1680"/>
                    <a:pt x="1069" y="1689"/>
                    <a:pt x="1064" y="1706"/>
                  </a:cubicBezTo>
                  <a:cubicBezTo>
                    <a:pt x="1062" y="1712"/>
                    <a:pt x="1060" y="1717"/>
                    <a:pt x="1060" y="1718"/>
                  </a:cubicBezTo>
                  <a:cubicBezTo>
                    <a:pt x="1059" y="1719"/>
                    <a:pt x="1058" y="1720"/>
                    <a:pt x="1058" y="1725"/>
                  </a:cubicBezTo>
                  <a:cubicBezTo>
                    <a:pt x="1058" y="1731"/>
                    <a:pt x="1058" y="1731"/>
                    <a:pt x="1065" y="1728"/>
                  </a:cubicBezTo>
                  <a:close/>
                  <a:moveTo>
                    <a:pt x="1411" y="1621"/>
                  </a:moveTo>
                  <a:cubicBezTo>
                    <a:pt x="1410" y="1620"/>
                    <a:pt x="1409" y="1620"/>
                    <a:pt x="1404" y="1622"/>
                  </a:cubicBezTo>
                  <a:cubicBezTo>
                    <a:pt x="1400" y="1624"/>
                    <a:pt x="1396" y="1625"/>
                    <a:pt x="1395" y="1626"/>
                  </a:cubicBezTo>
                  <a:cubicBezTo>
                    <a:pt x="1394" y="1626"/>
                    <a:pt x="1393" y="1627"/>
                    <a:pt x="1393" y="1627"/>
                  </a:cubicBezTo>
                  <a:cubicBezTo>
                    <a:pt x="1393" y="1627"/>
                    <a:pt x="1395" y="1628"/>
                    <a:pt x="1397" y="1629"/>
                  </a:cubicBezTo>
                  <a:cubicBezTo>
                    <a:pt x="1398" y="1629"/>
                    <a:pt x="1401" y="1630"/>
                    <a:pt x="1402" y="1631"/>
                  </a:cubicBezTo>
                  <a:cubicBezTo>
                    <a:pt x="1403" y="1631"/>
                    <a:pt x="1405" y="1633"/>
                    <a:pt x="1407" y="1633"/>
                  </a:cubicBezTo>
                  <a:cubicBezTo>
                    <a:pt x="1411" y="1634"/>
                    <a:pt x="1411" y="1634"/>
                    <a:pt x="1411" y="1634"/>
                  </a:cubicBezTo>
                  <a:cubicBezTo>
                    <a:pt x="1411" y="1628"/>
                    <a:pt x="1411" y="1628"/>
                    <a:pt x="1411" y="1628"/>
                  </a:cubicBezTo>
                  <a:cubicBezTo>
                    <a:pt x="1411" y="1624"/>
                    <a:pt x="1411" y="1621"/>
                    <a:pt x="1411" y="1621"/>
                  </a:cubicBezTo>
                  <a:close/>
                  <a:moveTo>
                    <a:pt x="1382" y="1602"/>
                  </a:moveTo>
                  <a:cubicBezTo>
                    <a:pt x="1409" y="1591"/>
                    <a:pt x="1409" y="1591"/>
                    <a:pt x="1409" y="1591"/>
                  </a:cubicBezTo>
                  <a:cubicBezTo>
                    <a:pt x="1409" y="1582"/>
                    <a:pt x="1409" y="1582"/>
                    <a:pt x="1409" y="1582"/>
                  </a:cubicBezTo>
                  <a:cubicBezTo>
                    <a:pt x="1409" y="1572"/>
                    <a:pt x="1407" y="1530"/>
                    <a:pt x="1406" y="1507"/>
                  </a:cubicBezTo>
                  <a:cubicBezTo>
                    <a:pt x="1405" y="1496"/>
                    <a:pt x="1405" y="1484"/>
                    <a:pt x="1403" y="1469"/>
                  </a:cubicBezTo>
                  <a:cubicBezTo>
                    <a:pt x="1403" y="1466"/>
                    <a:pt x="1402" y="1459"/>
                    <a:pt x="1402" y="1454"/>
                  </a:cubicBezTo>
                  <a:cubicBezTo>
                    <a:pt x="1398" y="1416"/>
                    <a:pt x="1391" y="1378"/>
                    <a:pt x="1382" y="1342"/>
                  </a:cubicBezTo>
                  <a:cubicBezTo>
                    <a:pt x="1381" y="1338"/>
                    <a:pt x="1379" y="1331"/>
                    <a:pt x="1378" y="1326"/>
                  </a:cubicBezTo>
                  <a:cubicBezTo>
                    <a:pt x="1374" y="1310"/>
                    <a:pt x="1371" y="1300"/>
                    <a:pt x="1366" y="1282"/>
                  </a:cubicBezTo>
                  <a:cubicBezTo>
                    <a:pt x="1351" y="1234"/>
                    <a:pt x="1348" y="1226"/>
                    <a:pt x="1326" y="1174"/>
                  </a:cubicBezTo>
                  <a:cubicBezTo>
                    <a:pt x="1310" y="1139"/>
                    <a:pt x="1293" y="1105"/>
                    <a:pt x="1281" y="1086"/>
                  </a:cubicBezTo>
                  <a:cubicBezTo>
                    <a:pt x="1277" y="1081"/>
                    <a:pt x="1275" y="1079"/>
                    <a:pt x="1275" y="1081"/>
                  </a:cubicBezTo>
                  <a:cubicBezTo>
                    <a:pt x="1275" y="1081"/>
                    <a:pt x="1274" y="1087"/>
                    <a:pt x="1271" y="1094"/>
                  </a:cubicBezTo>
                  <a:cubicBezTo>
                    <a:pt x="1269" y="1101"/>
                    <a:pt x="1267" y="1107"/>
                    <a:pt x="1267" y="1107"/>
                  </a:cubicBezTo>
                  <a:cubicBezTo>
                    <a:pt x="1267" y="1107"/>
                    <a:pt x="1266" y="1109"/>
                    <a:pt x="1266" y="1110"/>
                  </a:cubicBezTo>
                  <a:cubicBezTo>
                    <a:pt x="1265" y="1112"/>
                    <a:pt x="1264" y="1116"/>
                    <a:pt x="1262" y="1120"/>
                  </a:cubicBezTo>
                  <a:cubicBezTo>
                    <a:pt x="1261" y="1124"/>
                    <a:pt x="1260" y="1128"/>
                    <a:pt x="1259" y="1130"/>
                  </a:cubicBezTo>
                  <a:cubicBezTo>
                    <a:pt x="1258" y="1133"/>
                    <a:pt x="1255" y="1141"/>
                    <a:pt x="1249" y="1160"/>
                  </a:cubicBezTo>
                  <a:cubicBezTo>
                    <a:pt x="1247" y="1164"/>
                    <a:pt x="1245" y="1172"/>
                    <a:pt x="1243" y="1177"/>
                  </a:cubicBezTo>
                  <a:cubicBezTo>
                    <a:pt x="1237" y="1194"/>
                    <a:pt x="1234" y="1203"/>
                    <a:pt x="1230" y="1215"/>
                  </a:cubicBezTo>
                  <a:cubicBezTo>
                    <a:pt x="1228" y="1221"/>
                    <a:pt x="1226" y="1227"/>
                    <a:pt x="1225" y="1228"/>
                  </a:cubicBezTo>
                  <a:cubicBezTo>
                    <a:pt x="1225" y="1229"/>
                    <a:pt x="1224" y="1231"/>
                    <a:pt x="1223" y="1234"/>
                  </a:cubicBezTo>
                  <a:cubicBezTo>
                    <a:pt x="1222" y="1239"/>
                    <a:pt x="1219" y="1247"/>
                    <a:pt x="1212" y="1267"/>
                  </a:cubicBezTo>
                  <a:cubicBezTo>
                    <a:pt x="1210" y="1274"/>
                    <a:pt x="1207" y="1282"/>
                    <a:pt x="1206" y="1286"/>
                  </a:cubicBezTo>
                  <a:cubicBezTo>
                    <a:pt x="1205" y="1289"/>
                    <a:pt x="1204" y="1293"/>
                    <a:pt x="1203" y="1293"/>
                  </a:cubicBezTo>
                  <a:cubicBezTo>
                    <a:pt x="1202" y="1296"/>
                    <a:pt x="1201" y="1300"/>
                    <a:pt x="1199" y="1306"/>
                  </a:cubicBezTo>
                  <a:cubicBezTo>
                    <a:pt x="1197" y="1313"/>
                    <a:pt x="1194" y="1320"/>
                    <a:pt x="1186" y="1344"/>
                  </a:cubicBezTo>
                  <a:cubicBezTo>
                    <a:pt x="1177" y="1370"/>
                    <a:pt x="1162" y="1412"/>
                    <a:pt x="1158" y="1425"/>
                  </a:cubicBezTo>
                  <a:cubicBezTo>
                    <a:pt x="1149" y="1450"/>
                    <a:pt x="1145" y="1464"/>
                    <a:pt x="1145" y="1465"/>
                  </a:cubicBezTo>
                  <a:cubicBezTo>
                    <a:pt x="1146" y="1466"/>
                    <a:pt x="1142" y="1480"/>
                    <a:pt x="1141" y="1484"/>
                  </a:cubicBezTo>
                  <a:cubicBezTo>
                    <a:pt x="1139" y="1493"/>
                    <a:pt x="1130" y="1515"/>
                    <a:pt x="1128" y="1516"/>
                  </a:cubicBezTo>
                  <a:cubicBezTo>
                    <a:pt x="1127" y="1517"/>
                    <a:pt x="1126" y="1521"/>
                    <a:pt x="1126" y="1523"/>
                  </a:cubicBezTo>
                  <a:cubicBezTo>
                    <a:pt x="1126" y="1523"/>
                    <a:pt x="1127" y="1524"/>
                    <a:pt x="1130" y="1525"/>
                  </a:cubicBezTo>
                  <a:cubicBezTo>
                    <a:pt x="1132" y="1526"/>
                    <a:pt x="1141" y="1530"/>
                    <a:pt x="1151" y="1533"/>
                  </a:cubicBezTo>
                  <a:cubicBezTo>
                    <a:pt x="1160" y="1537"/>
                    <a:pt x="1175" y="1543"/>
                    <a:pt x="1185" y="1546"/>
                  </a:cubicBezTo>
                  <a:cubicBezTo>
                    <a:pt x="1195" y="1550"/>
                    <a:pt x="1210" y="1556"/>
                    <a:pt x="1217" y="1559"/>
                  </a:cubicBezTo>
                  <a:cubicBezTo>
                    <a:pt x="1225" y="1562"/>
                    <a:pt x="1236" y="1567"/>
                    <a:pt x="1242" y="1569"/>
                  </a:cubicBezTo>
                  <a:cubicBezTo>
                    <a:pt x="1248" y="1571"/>
                    <a:pt x="1260" y="1576"/>
                    <a:pt x="1268" y="1579"/>
                  </a:cubicBezTo>
                  <a:cubicBezTo>
                    <a:pt x="1276" y="1582"/>
                    <a:pt x="1290" y="1587"/>
                    <a:pt x="1298" y="1591"/>
                  </a:cubicBezTo>
                  <a:cubicBezTo>
                    <a:pt x="1307" y="1594"/>
                    <a:pt x="1323" y="1600"/>
                    <a:pt x="1334" y="1604"/>
                  </a:cubicBezTo>
                  <a:cubicBezTo>
                    <a:pt x="1345" y="1609"/>
                    <a:pt x="1353" y="1612"/>
                    <a:pt x="1354" y="1612"/>
                  </a:cubicBezTo>
                  <a:cubicBezTo>
                    <a:pt x="1354" y="1612"/>
                    <a:pt x="1366" y="1607"/>
                    <a:pt x="1382" y="1602"/>
                  </a:cubicBezTo>
                  <a:close/>
                  <a:moveTo>
                    <a:pt x="482" y="1573"/>
                  </a:moveTo>
                  <a:cubicBezTo>
                    <a:pt x="480" y="1568"/>
                    <a:pt x="478" y="1560"/>
                    <a:pt x="477" y="1557"/>
                  </a:cubicBezTo>
                  <a:cubicBezTo>
                    <a:pt x="477" y="1555"/>
                    <a:pt x="476" y="1550"/>
                    <a:pt x="474" y="1545"/>
                  </a:cubicBezTo>
                  <a:cubicBezTo>
                    <a:pt x="473" y="1540"/>
                    <a:pt x="472" y="1535"/>
                    <a:pt x="472" y="1535"/>
                  </a:cubicBezTo>
                  <a:cubicBezTo>
                    <a:pt x="472" y="1534"/>
                    <a:pt x="470" y="1529"/>
                    <a:pt x="469" y="1526"/>
                  </a:cubicBezTo>
                  <a:cubicBezTo>
                    <a:pt x="469" y="1525"/>
                    <a:pt x="468" y="1521"/>
                    <a:pt x="467" y="1518"/>
                  </a:cubicBezTo>
                  <a:cubicBezTo>
                    <a:pt x="461" y="1497"/>
                    <a:pt x="460" y="1492"/>
                    <a:pt x="457" y="1484"/>
                  </a:cubicBezTo>
                  <a:cubicBezTo>
                    <a:pt x="456" y="1482"/>
                    <a:pt x="455" y="1479"/>
                    <a:pt x="455" y="1478"/>
                  </a:cubicBezTo>
                  <a:cubicBezTo>
                    <a:pt x="455" y="1477"/>
                    <a:pt x="454" y="1474"/>
                    <a:pt x="453" y="1472"/>
                  </a:cubicBezTo>
                  <a:cubicBezTo>
                    <a:pt x="452" y="1469"/>
                    <a:pt x="451" y="1465"/>
                    <a:pt x="450" y="1463"/>
                  </a:cubicBezTo>
                  <a:cubicBezTo>
                    <a:pt x="449" y="1460"/>
                    <a:pt x="448" y="1457"/>
                    <a:pt x="448" y="1457"/>
                  </a:cubicBezTo>
                  <a:cubicBezTo>
                    <a:pt x="448" y="1457"/>
                    <a:pt x="447" y="1454"/>
                    <a:pt x="446" y="1450"/>
                  </a:cubicBezTo>
                  <a:cubicBezTo>
                    <a:pt x="443" y="1440"/>
                    <a:pt x="441" y="1434"/>
                    <a:pt x="438" y="1428"/>
                  </a:cubicBezTo>
                  <a:cubicBezTo>
                    <a:pt x="438" y="1427"/>
                    <a:pt x="437" y="1425"/>
                    <a:pt x="437" y="1424"/>
                  </a:cubicBezTo>
                  <a:cubicBezTo>
                    <a:pt x="436" y="1423"/>
                    <a:pt x="436" y="1421"/>
                    <a:pt x="435" y="1418"/>
                  </a:cubicBezTo>
                  <a:cubicBezTo>
                    <a:pt x="434" y="1416"/>
                    <a:pt x="431" y="1410"/>
                    <a:pt x="429" y="1404"/>
                  </a:cubicBezTo>
                  <a:cubicBezTo>
                    <a:pt x="427" y="1399"/>
                    <a:pt x="425" y="1394"/>
                    <a:pt x="425" y="1393"/>
                  </a:cubicBezTo>
                  <a:cubicBezTo>
                    <a:pt x="424" y="1392"/>
                    <a:pt x="424" y="1391"/>
                    <a:pt x="424" y="1390"/>
                  </a:cubicBezTo>
                  <a:cubicBezTo>
                    <a:pt x="423" y="1389"/>
                    <a:pt x="414" y="1365"/>
                    <a:pt x="411" y="1360"/>
                  </a:cubicBezTo>
                  <a:cubicBezTo>
                    <a:pt x="409" y="1355"/>
                    <a:pt x="405" y="1347"/>
                    <a:pt x="403" y="1342"/>
                  </a:cubicBezTo>
                  <a:cubicBezTo>
                    <a:pt x="402" y="1339"/>
                    <a:pt x="400" y="1336"/>
                    <a:pt x="400" y="1335"/>
                  </a:cubicBezTo>
                  <a:cubicBezTo>
                    <a:pt x="399" y="1334"/>
                    <a:pt x="398" y="1332"/>
                    <a:pt x="397" y="1330"/>
                  </a:cubicBezTo>
                  <a:cubicBezTo>
                    <a:pt x="396" y="1326"/>
                    <a:pt x="391" y="1316"/>
                    <a:pt x="390" y="1315"/>
                  </a:cubicBezTo>
                  <a:cubicBezTo>
                    <a:pt x="390" y="1314"/>
                    <a:pt x="384" y="1302"/>
                    <a:pt x="383" y="1299"/>
                  </a:cubicBezTo>
                  <a:cubicBezTo>
                    <a:pt x="382" y="1297"/>
                    <a:pt x="382" y="1297"/>
                    <a:pt x="382" y="1297"/>
                  </a:cubicBezTo>
                  <a:cubicBezTo>
                    <a:pt x="381" y="1297"/>
                    <a:pt x="381" y="1296"/>
                    <a:pt x="381" y="1296"/>
                  </a:cubicBezTo>
                  <a:cubicBezTo>
                    <a:pt x="381" y="1295"/>
                    <a:pt x="379" y="1291"/>
                    <a:pt x="377" y="1286"/>
                  </a:cubicBezTo>
                  <a:cubicBezTo>
                    <a:pt x="374" y="1281"/>
                    <a:pt x="372" y="1276"/>
                    <a:pt x="371" y="1275"/>
                  </a:cubicBezTo>
                  <a:cubicBezTo>
                    <a:pt x="371" y="1273"/>
                    <a:pt x="368" y="1269"/>
                    <a:pt x="366" y="1264"/>
                  </a:cubicBezTo>
                  <a:cubicBezTo>
                    <a:pt x="364" y="1260"/>
                    <a:pt x="362" y="1256"/>
                    <a:pt x="362" y="1256"/>
                  </a:cubicBezTo>
                  <a:cubicBezTo>
                    <a:pt x="362" y="1255"/>
                    <a:pt x="361" y="1253"/>
                    <a:pt x="360" y="1251"/>
                  </a:cubicBezTo>
                  <a:cubicBezTo>
                    <a:pt x="359" y="1249"/>
                    <a:pt x="358" y="1246"/>
                    <a:pt x="358" y="1246"/>
                  </a:cubicBezTo>
                  <a:cubicBezTo>
                    <a:pt x="358" y="1246"/>
                    <a:pt x="357" y="1244"/>
                    <a:pt x="356" y="1243"/>
                  </a:cubicBezTo>
                  <a:cubicBezTo>
                    <a:pt x="355" y="1241"/>
                    <a:pt x="353" y="1238"/>
                    <a:pt x="353" y="1238"/>
                  </a:cubicBezTo>
                  <a:cubicBezTo>
                    <a:pt x="352" y="1236"/>
                    <a:pt x="352" y="1236"/>
                    <a:pt x="352" y="1236"/>
                  </a:cubicBezTo>
                  <a:cubicBezTo>
                    <a:pt x="351" y="1236"/>
                    <a:pt x="351" y="1235"/>
                    <a:pt x="351" y="1234"/>
                  </a:cubicBezTo>
                  <a:cubicBezTo>
                    <a:pt x="351" y="1234"/>
                    <a:pt x="351" y="1233"/>
                    <a:pt x="351" y="1233"/>
                  </a:cubicBezTo>
                  <a:cubicBezTo>
                    <a:pt x="350" y="1232"/>
                    <a:pt x="349" y="1231"/>
                    <a:pt x="347" y="1227"/>
                  </a:cubicBezTo>
                  <a:cubicBezTo>
                    <a:pt x="346" y="1226"/>
                    <a:pt x="346" y="1225"/>
                    <a:pt x="346" y="1225"/>
                  </a:cubicBezTo>
                  <a:cubicBezTo>
                    <a:pt x="346" y="1225"/>
                    <a:pt x="345" y="1223"/>
                    <a:pt x="344" y="1221"/>
                  </a:cubicBezTo>
                  <a:cubicBezTo>
                    <a:pt x="343" y="1220"/>
                    <a:pt x="343" y="1218"/>
                    <a:pt x="342" y="1218"/>
                  </a:cubicBezTo>
                  <a:cubicBezTo>
                    <a:pt x="341" y="1219"/>
                    <a:pt x="342" y="1220"/>
                    <a:pt x="343" y="1222"/>
                  </a:cubicBezTo>
                  <a:cubicBezTo>
                    <a:pt x="344" y="1223"/>
                    <a:pt x="347" y="1231"/>
                    <a:pt x="347" y="1232"/>
                  </a:cubicBezTo>
                  <a:cubicBezTo>
                    <a:pt x="347" y="1233"/>
                    <a:pt x="347" y="1233"/>
                    <a:pt x="348" y="1234"/>
                  </a:cubicBezTo>
                  <a:cubicBezTo>
                    <a:pt x="349" y="1234"/>
                    <a:pt x="354" y="1244"/>
                    <a:pt x="354" y="1245"/>
                  </a:cubicBezTo>
                  <a:cubicBezTo>
                    <a:pt x="354" y="1245"/>
                    <a:pt x="354" y="1246"/>
                    <a:pt x="355" y="1248"/>
                  </a:cubicBezTo>
                  <a:cubicBezTo>
                    <a:pt x="355" y="1248"/>
                    <a:pt x="356" y="1250"/>
                    <a:pt x="356" y="1251"/>
                  </a:cubicBezTo>
                  <a:cubicBezTo>
                    <a:pt x="356" y="1252"/>
                    <a:pt x="357" y="1253"/>
                    <a:pt x="358" y="1253"/>
                  </a:cubicBezTo>
                  <a:cubicBezTo>
                    <a:pt x="358" y="1254"/>
                    <a:pt x="359" y="1255"/>
                    <a:pt x="359" y="1256"/>
                  </a:cubicBezTo>
                  <a:cubicBezTo>
                    <a:pt x="359" y="1256"/>
                    <a:pt x="360" y="1259"/>
                    <a:pt x="361" y="1262"/>
                  </a:cubicBezTo>
                  <a:cubicBezTo>
                    <a:pt x="363" y="1265"/>
                    <a:pt x="365" y="1269"/>
                    <a:pt x="364" y="1269"/>
                  </a:cubicBezTo>
                  <a:cubicBezTo>
                    <a:pt x="364" y="1269"/>
                    <a:pt x="364" y="1269"/>
                    <a:pt x="365" y="1270"/>
                  </a:cubicBezTo>
                  <a:cubicBezTo>
                    <a:pt x="365" y="1270"/>
                    <a:pt x="365" y="1271"/>
                    <a:pt x="365" y="1271"/>
                  </a:cubicBezTo>
                  <a:cubicBezTo>
                    <a:pt x="365" y="1272"/>
                    <a:pt x="365" y="1272"/>
                    <a:pt x="365" y="1272"/>
                  </a:cubicBezTo>
                  <a:cubicBezTo>
                    <a:pt x="366" y="1273"/>
                    <a:pt x="366" y="1273"/>
                    <a:pt x="366" y="1274"/>
                  </a:cubicBezTo>
                  <a:cubicBezTo>
                    <a:pt x="366" y="1274"/>
                    <a:pt x="366" y="1275"/>
                    <a:pt x="367" y="1275"/>
                  </a:cubicBezTo>
                  <a:cubicBezTo>
                    <a:pt x="367" y="1275"/>
                    <a:pt x="367" y="1275"/>
                    <a:pt x="367" y="1276"/>
                  </a:cubicBezTo>
                  <a:cubicBezTo>
                    <a:pt x="367" y="1277"/>
                    <a:pt x="371" y="1286"/>
                    <a:pt x="372" y="1288"/>
                  </a:cubicBezTo>
                  <a:cubicBezTo>
                    <a:pt x="373" y="1289"/>
                    <a:pt x="373" y="1289"/>
                    <a:pt x="373" y="1289"/>
                  </a:cubicBezTo>
                  <a:cubicBezTo>
                    <a:pt x="372" y="1290"/>
                    <a:pt x="373" y="1290"/>
                    <a:pt x="373" y="1290"/>
                  </a:cubicBezTo>
                  <a:cubicBezTo>
                    <a:pt x="374" y="1292"/>
                    <a:pt x="379" y="1303"/>
                    <a:pt x="379" y="1304"/>
                  </a:cubicBezTo>
                  <a:cubicBezTo>
                    <a:pt x="379" y="1305"/>
                    <a:pt x="379" y="1305"/>
                    <a:pt x="379" y="1305"/>
                  </a:cubicBezTo>
                  <a:cubicBezTo>
                    <a:pt x="380" y="1305"/>
                    <a:pt x="380" y="1306"/>
                    <a:pt x="380" y="1306"/>
                  </a:cubicBezTo>
                  <a:cubicBezTo>
                    <a:pt x="380" y="1307"/>
                    <a:pt x="382" y="1311"/>
                    <a:pt x="386" y="1321"/>
                  </a:cubicBezTo>
                  <a:cubicBezTo>
                    <a:pt x="387" y="1324"/>
                    <a:pt x="389" y="1327"/>
                    <a:pt x="389" y="1328"/>
                  </a:cubicBezTo>
                  <a:cubicBezTo>
                    <a:pt x="389" y="1329"/>
                    <a:pt x="392" y="1336"/>
                    <a:pt x="396" y="1344"/>
                  </a:cubicBezTo>
                  <a:cubicBezTo>
                    <a:pt x="399" y="1351"/>
                    <a:pt x="405" y="1366"/>
                    <a:pt x="409" y="1376"/>
                  </a:cubicBezTo>
                  <a:cubicBezTo>
                    <a:pt x="413" y="1386"/>
                    <a:pt x="417" y="1395"/>
                    <a:pt x="417" y="1397"/>
                  </a:cubicBezTo>
                  <a:cubicBezTo>
                    <a:pt x="420" y="1403"/>
                    <a:pt x="422" y="1410"/>
                    <a:pt x="426" y="1419"/>
                  </a:cubicBezTo>
                  <a:cubicBezTo>
                    <a:pt x="427" y="1423"/>
                    <a:pt x="429" y="1428"/>
                    <a:pt x="430" y="1431"/>
                  </a:cubicBezTo>
                  <a:cubicBezTo>
                    <a:pt x="431" y="1433"/>
                    <a:pt x="432" y="1436"/>
                    <a:pt x="432" y="1436"/>
                  </a:cubicBezTo>
                  <a:cubicBezTo>
                    <a:pt x="432" y="1436"/>
                    <a:pt x="433" y="1437"/>
                    <a:pt x="433" y="1438"/>
                  </a:cubicBezTo>
                  <a:cubicBezTo>
                    <a:pt x="433" y="1438"/>
                    <a:pt x="434" y="1440"/>
                    <a:pt x="434" y="1442"/>
                  </a:cubicBezTo>
                  <a:cubicBezTo>
                    <a:pt x="435" y="1443"/>
                    <a:pt x="436" y="1447"/>
                    <a:pt x="437" y="1450"/>
                  </a:cubicBezTo>
                  <a:cubicBezTo>
                    <a:pt x="438" y="1453"/>
                    <a:pt x="441" y="1459"/>
                    <a:pt x="442" y="1463"/>
                  </a:cubicBezTo>
                  <a:cubicBezTo>
                    <a:pt x="443" y="1467"/>
                    <a:pt x="446" y="1473"/>
                    <a:pt x="447" y="1476"/>
                  </a:cubicBezTo>
                  <a:cubicBezTo>
                    <a:pt x="448" y="1480"/>
                    <a:pt x="451" y="1487"/>
                    <a:pt x="453" y="1494"/>
                  </a:cubicBezTo>
                  <a:cubicBezTo>
                    <a:pt x="455" y="1500"/>
                    <a:pt x="457" y="1506"/>
                    <a:pt x="458" y="1507"/>
                  </a:cubicBezTo>
                  <a:cubicBezTo>
                    <a:pt x="458" y="1509"/>
                    <a:pt x="460" y="1512"/>
                    <a:pt x="461" y="1516"/>
                  </a:cubicBezTo>
                  <a:cubicBezTo>
                    <a:pt x="462" y="1519"/>
                    <a:pt x="463" y="1523"/>
                    <a:pt x="464" y="1525"/>
                  </a:cubicBezTo>
                  <a:cubicBezTo>
                    <a:pt x="465" y="1527"/>
                    <a:pt x="465" y="1528"/>
                    <a:pt x="465" y="1529"/>
                  </a:cubicBezTo>
                  <a:cubicBezTo>
                    <a:pt x="465" y="1529"/>
                    <a:pt x="466" y="1530"/>
                    <a:pt x="466" y="1532"/>
                  </a:cubicBezTo>
                  <a:cubicBezTo>
                    <a:pt x="467" y="1534"/>
                    <a:pt x="468" y="1535"/>
                    <a:pt x="468" y="1536"/>
                  </a:cubicBezTo>
                  <a:cubicBezTo>
                    <a:pt x="468" y="1537"/>
                    <a:pt x="468" y="1538"/>
                    <a:pt x="468" y="1538"/>
                  </a:cubicBezTo>
                  <a:cubicBezTo>
                    <a:pt x="468" y="1538"/>
                    <a:pt x="469" y="1539"/>
                    <a:pt x="469" y="1541"/>
                  </a:cubicBezTo>
                  <a:cubicBezTo>
                    <a:pt x="470" y="1543"/>
                    <a:pt x="474" y="1555"/>
                    <a:pt x="475" y="1557"/>
                  </a:cubicBezTo>
                  <a:cubicBezTo>
                    <a:pt x="476" y="1558"/>
                    <a:pt x="476" y="1559"/>
                    <a:pt x="476" y="1559"/>
                  </a:cubicBezTo>
                  <a:cubicBezTo>
                    <a:pt x="476" y="1560"/>
                    <a:pt x="476" y="1562"/>
                    <a:pt x="477" y="1563"/>
                  </a:cubicBezTo>
                  <a:cubicBezTo>
                    <a:pt x="479" y="1569"/>
                    <a:pt x="479" y="1569"/>
                    <a:pt x="480" y="1572"/>
                  </a:cubicBezTo>
                  <a:cubicBezTo>
                    <a:pt x="481" y="1576"/>
                    <a:pt x="483" y="1577"/>
                    <a:pt x="482" y="1573"/>
                  </a:cubicBezTo>
                  <a:close/>
                  <a:moveTo>
                    <a:pt x="741" y="1527"/>
                  </a:moveTo>
                  <a:cubicBezTo>
                    <a:pt x="741" y="1526"/>
                    <a:pt x="739" y="1524"/>
                    <a:pt x="732" y="1522"/>
                  </a:cubicBezTo>
                  <a:cubicBezTo>
                    <a:pt x="729" y="1520"/>
                    <a:pt x="722" y="1518"/>
                    <a:pt x="717" y="1516"/>
                  </a:cubicBezTo>
                  <a:cubicBezTo>
                    <a:pt x="705" y="1512"/>
                    <a:pt x="703" y="1511"/>
                    <a:pt x="699" y="1511"/>
                  </a:cubicBezTo>
                  <a:cubicBezTo>
                    <a:pt x="698" y="1511"/>
                    <a:pt x="695" y="1510"/>
                    <a:pt x="694" y="1509"/>
                  </a:cubicBezTo>
                  <a:cubicBezTo>
                    <a:pt x="688" y="1507"/>
                    <a:pt x="677" y="1505"/>
                    <a:pt x="676" y="1505"/>
                  </a:cubicBezTo>
                  <a:cubicBezTo>
                    <a:pt x="675" y="1506"/>
                    <a:pt x="680" y="1509"/>
                    <a:pt x="696" y="1514"/>
                  </a:cubicBezTo>
                  <a:cubicBezTo>
                    <a:pt x="710" y="1519"/>
                    <a:pt x="714" y="1520"/>
                    <a:pt x="721" y="1523"/>
                  </a:cubicBezTo>
                  <a:cubicBezTo>
                    <a:pt x="725" y="1524"/>
                    <a:pt x="730" y="1526"/>
                    <a:pt x="732" y="1527"/>
                  </a:cubicBezTo>
                  <a:cubicBezTo>
                    <a:pt x="735" y="1527"/>
                    <a:pt x="737" y="1528"/>
                    <a:pt x="737" y="1528"/>
                  </a:cubicBezTo>
                  <a:cubicBezTo>
                    <a:pt x="739" y="1529"/>
                    <a:pt x="741" y="1528"/>
                    <a:pt x="741" y="1527"/>
                  </a:cubicBezTo>
                  <a:close/>
                  <a:moveTo>
                    <a:pt x="1120" y="1519"/>
                  </a:moveTo>
                  <a:cubicBezTo>
                    <a:pt x="1121" y="1518"/>
                    <a:pt x="1121" y="1515"/>
                    <a:pt x="1121" y="1513"/>
                  </a:cubicBezTo>
                  <a:cubicBezTo>
                    <a:pt x="1122" y="1511"/>
                    <a:pt x="1124" y="1500"/>
                    <a:pt x="1127" y="1491"/>
                  </a:cubicBezTo>
                  <a:cubicBezTo>
                    <a:pt x="1128" y="1485"/>
                    <a:pt x="1137" y="1464"/>
                    <a:pt x="1139" y="1462"/>
                  </a:cubicBezTo>
                  <a:cubicBezTo>
                    <a:pt x="1139" y="1462"/>
                    <a:pt x="1140" y="1461"/>
                    <a:pt x="1141" y="1459"/>
                  </a:cubicBezTo>
                  <a:cubicBezTo>
                    <a:pt x="1143" y="1453"/>
                    <a:pt x="1154" y="1423"/>
                    <a:pt x="1160" y="1403"/>
                  </a:cubicBezTo>
                  <a:cubicBezTo>
                    <a:pt x="1164" y="1391"/>
                    <a:pt x="1168" y="1380"/>
                    <a:pt x="1169" y="1379"/>
                  </a:cubicBezTo>
                  <a:cubicBezTo>
                    <a:pt x="1169" y="1377"/>
                    <a:pt x="1172" y="1370"/>
                    <a:pt x="1180" y="1347"/>
                  </a:cubicBezTo>
                  <a:cubicBezTo>
                    <a:pt x="1182" y="1341"/>
                    <a:pt x="1187" y="1327"/>
                    <a:pt x="1191" y="1316"/>
                  </a:cubicBezTo>
                  <a:cubicBezTo>
                    <a:pt x="1194" y="1305"/>
                    <a:pt x="1197" y="1296"/>
                    <a:pt x="1197" y="1295"/>
                  </a:cubicBezTo>
                  <a:cubicBezTo>
                    <a:pt x="1197" y="1295"/>
                    <a:pt x="1198" y="1295"/>
                    <a:pt x="1198" y="1294"/>
                  </a:cubicBezTo>
                  <a:cubicBezTo>
                    <a:pt x="1198" y="1294"/>
                    <a:pt x="1200" y="1289"/>
                    <a:pt x="1202" y="1284"/>
                  </a:cubicBezTo>
                  <a:cubicBezTo>
                    <a:pt x="1206" y="1271"/>
                    <a:pt x="1210" y="1261"/>
                    <a:pt x="1219" y="1234"/>
                  </a:cubicBezTo>
                  <a:cubicBezTo>
                    <a:pt x="1229" y="1204"/>
                    <a:pt x="1231" y="1200"/>
                    <a:pt x="1236" y="1183"/>
                  </a:cubicBezTo>
                  <a:cubicBezTo>
                    <a:pt x="1239" y="1175"/>
                    <a:pt x="1243" y="1163"/>
                    <a:pt x="1245" y="1157"/>
                  </a:cubicBezTo>
                  <a:cubicBezTo>
                    <a:pt x="1247" y="1150"/>
                    <a:pt x="1250" y="1142"/>
                    <a:pt x="1251" y="1139"/>
                  </a:cubicBezTo>
                  <a:cubicBezTo>
                    <a:pt x="1253" y="1133"/>
                    <a:pt x="1254" y="1129"/>
                    <a:pt x="1261" y="1108"/>
                  </a:cubicBezTo>
                  <a:cubicBezTo>
                    <a:pt x="1263" y="1103"/>
                    <a:pt x="1265" y="1097"/>
                    <a:pt x="1266" y="1094"/>
                  </a:cubicBezTo>
                  <a:cubicBezTo>
                    <a:pt x="1268" y="1090"/>
                    <a:pt x="1269" y="1084"/>
                    <a:pt x="1271" y="1081"/>
                  </a:cubicBezTo>
                  <a:cubicBezTo>
                    <a:pt x="1272" y="1077"/>
                    <a:pt x="1273" y="1074"/>
                    <a:pt x="1273" y="1073"/>
                  </a:cubicBezTo>
                  <a:cubicBezTo>
                    <a:pt x="1272" y="1073"/>
                    <a:pt x="1268" y="1067"/>
                    <a:pt x="1264" y="1060"/>
                  </a:cubicBezTo>
                  <a:cubicBezTo>
                    <a:pt x="1247" y="1034"/>
                    <a:pt x="1240" y="1025"/>
                    <a:pt x="1238" y="1022"/>
                  </a:cubicBezTo>
                  <a:cubicBezTo>
                    <a:pt x="1236" y="1019"/>
                    <a:pt x="1236" y="1019"/>
                    <a:pt x="1236" y="1019"/>
                  </a:cubicBezTo>
                  <a:cubicBezTo>
                    <a:pt x="1228" y="1021"/>
                    <a:pt x="1228" y="1021"/>
                    <a:pt x="1228" y="1021"/>
                  </a:cubicBezTo>
                  <a:cubicBezTo>
                    <a:pt x="1223" y="1022"/>
                    <a:pt x="1217" y="1024"/>
                    <a:pt x="1215" y="1024"/>
                  </a:cubicBezTo>
                  <a:cubicBezTo>
                    <a:pt x="1213" y="1025"/>
                    <a:pt x="1207" y="1026"/>
                    <a:pt x="1201" y="1028"/>
                  </a:cubicBezTo>
                  <a:cubicBezTo>
                    <a:pt x="1194" y="1030"/>
                    <a:pt x="1188" y="1031"/>
                    <a:pt x="1182" y="1033"/>
                  </a:cubicBezTo>
                  <a:cubicBezTo>
                    <a:pt x="1180" y="1034"/>
                    <a:pt x="1174" y="1035"/>
                    <a:pt x="1151" y="1041"/>
                  </a:cubicBezTo>
                  <a:cubicBezTo>
                    <a:pt x="1146" y="1042"/>
                    <a:pt x="1142" y="1043"/>
                    <a:pt x="1141" y="1043"/>
                  </a:cubicBezTo>
                  <a:cubicBezTo>
                    <a:pt x="1141" y="1043"/>
                    <a:pt x="1141" y="1045"/>
                    <a:pt x="1141" y="1049"/>
                  </a:cubicBezTo>
                  <a:cubicBezTo>
                    <a:pt x="1140" y="1052"/>
                    <a:pt x="1140" y="1059"/>
                    <a:pt x="1139" y="1064"/>
                  </a:cubicBezTo>
                  <a:cubicBezTo>
                    <a:pt x="1137" y="1073"/>
                    <a:pt x="1136" y="1080"/>
                    <a:pt x="1135" y="1092"/>
                  </a:cubicBezTo>
                  <a:cubicBezTo>
                    <a:pt x="1134" y="1113"/>
                    <a:pt x="1129" y="1146"/>
                    <a:pt x="1124" y="1168"/>
                  </a:cubicBezTo>
                  <a:cubicBezTo>
                    <a:pt x="1121" y="1181"/>
                    <a:pt x="1120" y="1186"/>
                    <a:pt x="1119" y="1189"/>
                  </a:cubicBezTo>
                  <a:cubicBezTo>
                    <a:pt x="1118" y="1192"/>
                    <a:pt x="1117" y="1199"/>
                    <a:pt x="1115" y="1218"/>
                  </a:cubicBezTo>
                  <a:cubicBezTo>
                    <a:pt x="1114" y="1226"/>
                    <a:pt x="1113" y="1234"/>
                    <a:pt x="1112" y="1238"/>
                  </a:cubicBezTo>
                  <a:cubicBezTo>
                    <a:pt x="1111" y="1248"/>
                    <a:pt x="1110" y="1254"/>
                    <a:pt x="1109" y="1273"/>
                  </a:cubicBezTo>
                  <a:cubicBezTo>
                    <a:pt x="1105" y="1315"/>
                    <a:pt x="1103" y="1336"/>
                    <a:pt x="1102" y="1344"/>
                  </a:cubicBezTo>
                  <a:cubicBezTo>
                    <a:pt x="1102" y="1347"/>
                    <a:pt x="1101" y="1355"/>
                    <a:pt x="1100" y="1365"/>
                  </a:cubicBezTo>
                  <a:cubicBezTo>
                    <a:pt x="1100" y="1374"/>
                    <a:pt x="1099" y="1381"/>
                    <a:pt x="1099" y="1381"/>
                  </a:cubicBezTo>
                  <a:cubicBezTo>
                    <a:pt x="1099" y="1381"/>
                    <a:pt x="1091" y="1381"/>
                    <a:pt x="1081" y="1382"/>
                  </a:cubicBezTo>
                  <a:cubicBezTo>
                    <a:pt x="1063" y="1382"/>
                    <a:pt x="1063" y="1382"/>
                    <a:pt x="1063" y="1382"/>
                  </a:cubicBezTo>
                  <a:cubicBezTo>
                    <a:pt x="1064" y="1384"/>
                    <a:pt x="1064" y="1384"/>
                    <a:pt x="1064" y="1384"/>
                  </a:cubicBezTo>
                  <a:cubicBezTo>
                    <a:pt x="1064" y="1384"/>
                    <a:pt x="1064" y="1389"/>
                    <a:pt x="1064" y="1393"/>
                  </a:cubicBezTo>
                  <a:cubicBezTo>
                    <a:pt x="1064" y="1398"/>
                    <a:pt x="1064" y="1402"/>
                    <a:pt x="1064" y="1402"/>
                  </a:cubicBezTo>
                  <a:cubicBezTo>
                    <a:pt x="1065" y="1402"/>
                    <a:pt x="1065" y="1403"/>
                    <a:pt x="1066" y="1404"/>
                  </a:cubicBezTo>
                  <a:cubicBezTo>
                    <a:pt x="1067" y="1406"/>
                    <a:pt x="1067" y="1408"/>
                    <a:pt x="1067" y="1420"/>
                  </a:cubicBezTo>
                  <a:cubicBezTo>
                    <a:pt x="1068" y="1438"/>
                    <a:pt x="1067" y="1443"/>
                    <a:pt x="1067" y="1446"/>
                  </a:cubicBezTo>
                  <a:cubicBezTo>
                    <a:pt x="1062" y="1458"/>
                    <a:pt x="1059" y="1454"/>
                    <a:pt x="1059" y="1454"/>
                  </a:cubicBezTo>
                  <a:cubicBezTo>
                    <a:pt x="1057" y="1454"/>
                    <a:pt x="1058" y="1456"/>
                    <a:pt x="1058" y="1456"/>
                  </a:cubicBezTo>
                  <a:cubicBezTo>
                    <a:pt x="1057" y="1474"/>
                    <a:pt x="1056" y="1477"/>
                    <a:pt x="1056" y="1477"/>
                  </a:cubicBezTo>
                  <a:cubicBezTo>
                    <a:pt x="1053" y="1483"/>
                    <a:pt x="1044" y="1491"/>
                    <a:pt x="1044" y="1491"/>
                  </a:cubicBezTo>
                  <a:cubicBezTo>
                    <a:pt x="1068" y="1501"/>
                    <a:pt x="1068" y="1501"/>
                    <a:pt x="1068" y="1501"/>
                  </a:cubicBezTo>
                  <a:cubicBezTo>
                    <a:pt x="1070" y="1501"/>
                    <a:pt x="1072" y="1502"/>
                    <a:pt x="1074" y="1503"/>
                  </a:cubicBezTo>
                  <a:cubicBezTo>
                    <a:pt x="1075" y="1503"/>
                    <a:pt x="1075" y="1503"/>
                    <a:pt x="1075" y="1503"/>
                  </a:cubicBezTo>
                  <a:cubicBezTo>
                    <a:pt x="1083" y="1507"/>
                    <a:pt x="1083" y="1507"/>
                    <a:pt x="1083" y="1507"/>
                  </a:cubicBezTo>
                  <a:cubicBezTo>
                    <a:pt x="1085" y="1508"/>
                    <a:pt x="1087" y="1509"/>
                    <a:pt x="1092" y="1511"/>
                  </a:cubicBezTo>
                  <a:cubicBezTo>
                    <a:pt x="1109" y="1517"/>
                    <a:pt x="1119" y="1521"/>
                    <a:pt x="1119" y="1520"/>
                  </a:cubicBezTo>
                  <a:cubicBezTo>
                    <a:pt x="1120" y="1520"/>
                    <a:pt x="1120" y="1519"/>
                    <a:pt x="1120" y="1519"/>
                  </a:cubicBezTo>
                  <a:close/>
                  <a:moveTo>
                    <a:pt x="422" y="1476"/>
                  </a:moveTo>
                  <a:cubicBezTo>
                    <a:pt x="424" y="1475"/>
                    <a:pt x="425" y="1475"/>
                    <a:pt x="426" y="1475"/>
                  </a:cubicBezTo>
                  <a:cubicBezTo>
                    <a:pt x="426" y="1476"/>
                    <a:pt x="426" y="1476"/>
                    <a:pt x="426" y="1475"/>
                  </a:cubicBezTo>
                  <a:cubicBezTo>
                    <a:pt x="426" y="1475"/>
                    <a:pt x="424" y="1475"/>
                    <a:pt x="421" y="1475"/>
                  </a:cubicBezTo>
                  <a:cubicBezTo>
                    <a:pt x="410" y="1476"/>
                    <a:pt x="405" y="1478"/>
                    <a:pt x="414" y="1477"/>
                  </a:cubicBezTo>
                  <a:cubicBezTo>
                    <a:pt x="418" y="1477"/>
                    <a:pt x="421" y="1476"/>
                    <a:pt x="422" y="1476"/>
                  </a:cubicBezTo>
                  <a:close/>
                  <a:moveTo>
                    <a:pt x="602" y="1459"/>
                  </a:moveTo>
                  <a:cubicBezTo>
                    <a:pt x="600" y="1455"/>
                    <a:pt x="599" y="1438"/>
                    <a:pt x="601" y="1432"/>
                  </a:cubicBezTo>
                  <a:cubicBezTo>
                    <a:pt x="602" y="1430"/>
                    <a:pt x="602" y="1429"/>
                    <a:pt x="602" y="1429"/>
                  </a:cubicBezTo>
                  <a:cubicBezTo>
                    <a:pt x="601" y="1429"/>
                    <a:pt x="599" y="1429"/>
                    <a:pt x="595" y="1430"/>
                  </a:cubicBezTo>
                  <a:cubicBezTo>
                    <a:pt x="582" y="1433"/>
                    <a:pt x="559" y="1441"/>
                    <a:pt x="551" y="1445"/>
                  </a:cubicBezTo>
                  <a:cubicBezTo>
                    <a:pt x="549" y="1446"/>
                    <a:pt x="547" y="1446"/>
                    <a:pt x="546" y="1447"/>
                  </a:cubicBezTo>
                  <a:cubicBezTo>
                    <a:pt x="545" y="1447"/>
                    <a:pt x="545" y="1447"/>
                    <a:pt x="545" y="1448"/>
                  </a:cubicBezTo>
                  <a:cubicBezTo>
                    <a:pt x="545" y="1450"/>
                    <a:pt x="546" y="1452"/>
                    <a:pt x="549" y="1452"/>
                  </a:cubicBezTo>
                  <a:cubicBezTo>
                    <a:pt x="551" y="1452"/>
                    <a:pt x="554" y="1453"/>
                    <a:pt x="556" y="1453"/>
                  </a:cubicBezTo>
                  <a:cubicBezTo>
                    <a:pt x="558" y="1453"/>
                    <a:pt x="564" y="1454"/>
                    <a:pt x="571" y="1455"/>
                  </a:cubicBezTo>
                  <a:cubicBezTo>
                    <a:pt x="585" y="1457"/>
                    <a:pt x="598" y="1460"/>
                    <a:pt x="600" y="1461"/>
                  </a:cubicBezTo>
                  <a:cubicBezTo>
                    <a:pt x="602" y="1461"/>
                    <a:pt x="603" y="1461"/>
                    <a:pt x="602" y="1459"/>
                  </a:cubicBezTo>
                  <a:close/>
                  <a:moveTo>
                    <a:pt x="314" y="1459"/>
                  </a:moveTo>
                  <a:cubicBezTo>
                    <a:pt x="315" y="1459"/>
                    <a:pt x="315" y="1459"/>
                    <a:pt x="314" y="1457"/>
                  </a:cubicBezTo>
                  <a:cubicBezTo>
                    <a:pt x="313" y="1455"/>
                    <a:pt x="313" y="1455"/>
                    <a:pt x="312" y="1458"/>
                  </a:cubicBezTo>
                  <a:cubicBezTo>
                    <a:pt x="312" y="1460"/>
                    <a:pt x="312" y="1460"/>
                    <a:pt x="314" y="1459"/>
                  </a:cubicBezTo>
                  <a:close/>
                  <a:moveTo>
                    <a:pt x="339" y="1456"/>
                  </a:moveTo>
                  <a:cubicBezTo>
                    <a:pt x="343" y="1455"/>
                    <a:pt x="352" y="1454"/>
                    <a:pt x="359" y="1453"/>
                  </a:cubicBezTo>
                  <a:cubicBezTo>
                    <a:pt x="365" y="1452"/>
                    <a:pt x="378" y="1450"/>
                    <a:pt x="387" y="1448"/>
                  </a:cubicBezTo>
                  <a:cubicBezTo>
                    <a:pt x="396" y="1447"/>
                    <a:pt x="403" y="1446"/>
                    <a:pt x="403" y="1446"/>
                  </a:cubicBezTo>
                  <a:cubicBezTo>
                    <a:pt x="403" y="1445"/>
                    <a:pt x="392" y="1439"/>
                    <a:pt x="382" y="1435"/>
                  </a:cubicBezTo>
                  <a:cubicBezTo>
                    <a:pt x="370" y="1430"/>
                    <a:pt x="337" y="1419"/>
                    <a:pt x="337" y="1420"/>
                  </a:cubicBezTo>
                  <a:cubicBezTo>
                    <a:pt x="337" y="1420"/>
                    <a:pt x="336" y="1427"/>
                    <a:pt x="336" y="1434"/>
                  </a:cubicBezTo>
                  <a:cubicBezTo>
                    <a:pt x="335" y="1449"/>
                    <a:pt x="335" y="1452"/>
                    <a:pt x="332" y="1455"/>
                  </a:cubicBezTo>
                  <a:cubicBezTo>
                    <a:pt x="331" y="1456"/>
                    <a:pt x="331" y="1457"/>
                    <a:pt x="331" y="1457"/>
                  </a:cubicBezTo>
                  <a:cubicBezTo>
                    <a:pt x="331" y="1457"/>
                    <a:pt x="335" y="1457"/>
                    <a:pt x="339" y="1456"/>
                  </a:cubicBezTo>
                  <a:close/>
                  <a:moveTo>
                    <a:pt x="769" y="1417"/>
                  </a:moveTo>
                  <a:cubicBezTo>
                    <a:pt x="775" y="1412"/>
                    <a:pt x="775" y="1410"/>
                    <a:pt x="774" y="1409"/>
                  </a:cubicBezTo>
                  <a:cubicBezTo>
                    <a:pt x="772" y="1403"/>
                    <a:pt x="769" y="1383"/>
                    <a:pt x="768" y="1361"/>
                  </a:cubicBezTo>
                  <a:cubicBezTo>
                    <a:pt x="768" y="1348"/>
                    <a:pt x="766" y="1340"/>
                    <a:pt x="765" y="1335"/>
                  </a:cubicBezTo>
                  <a:cubicBezTo>
                    <a:pt x="761" y="1326"/>
                    <a:pt x="758" y="1313"/>
                    <a:pt x="756" y="1303"/>
                  </a:cubicBezTo>
                  <a:cubicBezTo>
                    <a:pt x="756" y="1299"/>
                    <a:pt x="755" y="1291"/>
                    <a:pt x="755" y="1286"/>
                  </a:cubicBezTo>
                  <a:cubicBezTo>
                    <a:pt x="754" y="1281"/>
                    <a:pt x="754" y="1276"/>
                    <a:pt x="754" y="1276"/>
                  </a:cubicBezTo>
                  <a:cubicBezTo>
                    <a:pt x="754" y="1276"/>
                    <a:pt x="751" y="1278"/>
                    <a:pt x="748" y="1280"/>
                  </a:cubicBezTo>
                  <a:cubicBezTo>
                    <a:pt x="738" y="1287"/>
                    <a:pt x="728" y="1293"/>
                    <a:pt x="716" y="1300"/>
                  </a:cubicBezTo>
                  <a:cubicBezTo>
                    <a:pt x="705" y="1305"/>
                    <a:pt x="698" y="1308"/>
                    <a:pt x="680" y="1315"/>
                  </a:cubicBezTo>
                  <a:cubicBezTo>
                    <a:pt x="676" y="1316"/>
                    <a:pt x="676" y="1316"/>
                    <a:pt x="676" y="1316"/>
                  </a:cubicBezTo>
                  <a:cubicBezTo>
                    <a:pt x="699" y="1344"/>
                    <a:pt x="699" y="1344"/>
                    <a:pt x="699" y="1344"/>
                  </a:cubicBezTo>
                  <a:cubicBezTo>
                    <a:pt x="712" y="1359"/>
                    <a:pt x="733" y="1382"/>
                    <a:pt x="744" y="1395"/>
                  </a:cubicBezTo>
                  <a:cubicBezTo>
                    <a:pt x="756" y="1409"/>
                    <a:pt x="765" y="1420"/>
                    <a:pt x="766" y="1420"/>
                  </a:cubicBezTo>
                  <a:cubicBezTo>
                    <a:pt x="766" y="1420"/>
                    <a:pt x="767" y="1418"/>
                    <a:pt x="769" y="1417"/>
                  </a:cubicBezTo>
                  <a:close/>
                  <a:moveTo>
                    <a:pt x="1294" y="1011"/>
                  </a:moveTo>
                  <a:cubicBezTo>
                    <a:pt x="1295" y="1007"/>
                    <a:pt x="1296" y="1004"/>
                    <a:pt x="1296" y="1004"/>
                  </a:cubicBezTo>
                  <a:cubicBezTo>
                    <a:pt x="1296" y="1004"/>
                    <a:pt x="1294" y="1004"/>
                    <a:pt x="1291" y="1005"/>
                  </a:cubicBezTo>
                  <a:cubicBezTo>
                    <a:pt x="1288" y="1006"/>
                    <a:pt x="1286" y="1007"/>
                    <a:pt x="1286" y="1007"/>
                  </a:cubicBezTo>
                  <a:cubicBezTo>
                    <a:pt x="1286" y="1008"/>
                    <a:pt x="1292" y="1016"/>
                    <a:pt x="1292" y="1016"/>
                  </a:cubicBezTo>
                  <a:cubicBezTo>
                    <a:pt x="1292" y="1016"/>
                    <a:pt x="1293" y="1013"/>
                    <a:pt x="1294" y="1011"/>
                  </a:cubicBezTo>
                  <a:close/>
                  <a:moveTo>
                    <a:pt x="720" y="860"/>
                  </a:moveTo>
                  <a:cubicBezTo>
                    <a:pt x="721" y="860"/>
                    <a:pt x="724" y="859"/>
                    <a:pt x="726" y="859"/>
                  </a:cubicBezTo>
                  <a:cubicBezTo>
                    <a:pt x="729" y="858"/>
                    <a:pt x="730" y="858"/>
                    <a:pt x="730" y="858"/>
                  </a:cubicBezTo>
                  <a:cubicBezTo>
                    <a:pt x="730" y="858"/>
                    <a:pt x="731" y="858"/>
                    <a:pt x="731" y="858"/>
                  </a:cubicBezTo>
                  <a:cubicBezTo>
                    <a:pt x="732" y="858"/>
                    <a:pt x="732" y="857"/>
                    <a:pt x="730" y="855"/>
                  </a:cubicBezTo>
                  <a:cubicBezTo>
                    <a:pt x="728" y="852"/>
                    <a:pt x="721" y="841"/>
                    <a:pt x="719" y="837"/>
                  </a:cubicBezTo>
                  <a:cubicBezTo>
                    <a:pt x="718" y="833"/>
                    <a:pt x="714" y="829"/>
                    <a:pt x="712" y="828"/>
                  </a:cubicBezTo>
                  <a:cubicBezTo>
                    <a:pt x="711" y="827"/>
                    <a:pt x="708" y="826"/>
                    <a:pt x="705" y="825"/>
                  </a:cubicBezTo>
                  <a:cubicBezTo>
                    <a:pt x="700" y="822"/>
                    <a:pt x="697" y="821"/>
                    <a:pt x="694" y="818"/>
                  </a:cubicBezTo>
                  <a:cubicBezTo>
                    <a:pt x="692" y="816"/>
                    <a:pt x="692" y="816"/>
                    <a:pt x="692" y="816"/>
                  </a:cubicBezTo>
                  <a:cubicBezTo>
                    <a:pt x="691" y="818"/>
                    <a:pt x="691" y="818"/>
                    <a:pt x="691" y="818"/>
                  </a:cubicBezTo>
                  <a:cubicBezTo>
                    <a:pt x="691" y="819"/>
                    <a:pt x="690" y="821"/>
                    <a:pt x="689" y="822"/>
                  </a:cubicBezTo>
                  <a:cubicBezTo>
                    <a:pt x="689" y="824"/>
                    <a:pt x="688" y="836"/>
                    <a:pt x="687" y="843"/>
                  </a:cubicBezTo>
                  <a:cubicBezTo>
                    <a:pt x="687" y="847"/>
                    <a:pt x="687" y="847"/>
                    <a:pt x="687" y="847"/>
                  </a:cubicBezTo>
                  <a:cubicBezTo>
                    <a:pt x="693" y="851"/>
                    <a:pt x="693" y="851"/>
                    <a:pt x="693" y="851"/>
                  </a:cubicBezTo>
                  <a:cubicBezTo>
                    <a:pt x="701" y="856"/>
                    <a:pt x="707" y="860"/>
                    <a:pt x="709" y="861"/>
                  </a:cubicBezTo>
                  <a:cubicBezTo>
                    <a:pt x="712" y="862"/>
                    <a:pt x="717" y="861"/>
                    <a:pt x="720" y="860"/>
                  </a:cubicBezTo>
                  <a:close/>
                  <a:moveTo>
                    <a:pt x="1370" y="840"/>
                  </a:moveTo>
                  <a:cubicBezTo>
                    <a:pt x="1371" y="839"/>
                    <a:pt x="1373" y="837"/>
                    <a:pt x="1374" y="836"/>
                  </a:cubicBezTo>
                  <a:cubicBezTo>
                    <a:pt x="1376" y="835"/>
                    <a:pt x="1378" y="832"/>
                    <a:pt x="1380" y="830"/>
                  </a:cubicBezTo>
                  <a:cubicBezTo>
                    <a:pt x="1382" y="828"/>
                    <a:pt x="1385" y="824"/>
                    <a:pt x="1385" y="824"/>
                  </a:cubicBezTo>
                  <a:cubicBezTo>
                    <a:pt x="1384" y="823"/>
                    <a:pt x="1378" y="827"/>
                    <a:pt x="1378" y="827"/>
                  </a:cubicBezTo>
                  <a:cubicBezTo>
                    <a:pt x="1378" y="827"/>
                    <a:pt x="1379" y="827"/>
                    <a:pt x="1380" y="827"/>
                  </a:cubicBezTo>
                  <a:cubicBezTo>
                    <a:pt x="1382" y="825"/>
                    <a:pt x="1382" y="826"/>
                    <a:pt x="1380" y="829"/>
                  </a:cubicBezTo>
                  <a:cubicBezTo>
                    <a:pt x="1377" y="831"/>
                    <a:pt x="1361" y="849"/>
                    <a:pt x="1358" y="853"/>
                  </a:cubicBezTo>
                  <a:cubicBezTo>
                    <a:pt x="1356" y="855"/>
                    <a:pt x="1363" y="849"/>
                    <a:pt x="1370" y="840"/>
                  </a:cubicBezTo>
                  <a:close/>
                  <a:moveTo>
                    <a:pt x="1233" y="813"/>
                  </a:moveTo>
                  <a:cubicBezTo>
                    <a:pt x="1233" y="813"/>
                    <a:pt x="1233" y="810"/>
                    <a:pt x="1233" y="808"/>
                  </a:cubicBezTo>
                  <a:cubicBezTo>
                    <a:pt x="1233" y="806"/>
                    <a:pt x="1232" y="802"/>
                    <a:pt x="1231" y="801"/>
                  </a:cubicBezTo>
                  <a:cubicBezTo>
                    <a:pt x="1231" y="799"/>
                    <a:pt x="1230" y="795"/>
                    <a:pt x="1229" y="792"/>
                  </a:cubicBezTo>
                  <a:cubicBezTo>
                    <a:pt x="1229" y="788"/>
                    <a:pt x="1228" y="785"/>
                    <a:pt x="1228" y="785"/>
                  </a:cubicBezTo>
                  <a:cubicBezTo>
                    <a:pt x="1227" y="785"/>
                    <a:pt x="1225" y="785"/>
                    <a:pt x="1224" y="785"/>
                  </a:cubicBezTo>
                  <a:cubicBezTo>
                    <a:pt x="1221" y="785"/>
                    <a:pt x="1221" y="785"/>
                    <a:pt x="1219" y="781"/>
                  </a:cubicBezTo>
                  <a:cubicBezTo>
                    <a:pt x="1218" y="779"/>
                    <a:pt x="1216" y="772"/>
                    <a:pt x="1215" y="767"/>
                  </a:cubicBezTo>
                  <a:cubicBezTo>
                    <a:pt x="1214" y="765"/>
                    <a:pt x="1210" y="749"/>
                    <a:pt x="1210" y="747"/>
                  </a:cubicBezTo>
                  <a:cubicBezTo>
                    <a:pt x="1209" y="745"/>
                    <a:pt x="1209" y="744"/>
                    <a:pt x="1208" y="745"/>
                  </a:cubicBezTo>
                  <a:cubicBezTo>
                    <a:pt x="1208" y="745"/>
                    <a:pt x="1204" y="752"/>
                    <a:pt x="1200" y="762"/>
                  </a:cubicBezTo>
                  <a:cubicBezTo>
                    <a:pt x="1194" y="774"/>
                    <a:pt x="1193" y="778"/>
                    <a:pt x="1194" y="779"/>
                  </a:cubicBezTo>
                  <a:cubicBezTo>
                    <a:pt x="1195" y="779"/>
                    <a:pt x="1196" y="780"/>
                    <a:pt x="1207" y="782"/>
                  </a:cubicBezTo>
                  <a:cubicBezTo>
                    <a:pt x="1212" y="783"/>
                    <a:pt x="1213" y="784"/>
                    <a:pt x="1214" y="785"/>
                  </a:cubicBezTo>
                  <a:cubicBezTo>
                    <a:pt x="1215" y="786"/>
                    <a:pt x="1218" y="793"/>
                    <a:pt x="1221" y="801"/>
                  </a:cubicBezTo>
                  <a:cubicBezTo>
                    <a:pt x="1228" y="815"/>
                    <a:pt x="1228" y="815"/>
                    <a:pt x="1228" y="815"/>
                  </a:cubicBezTo>
                  <a:cubicBezTo>
                    <a:pt x="1231" y="815"/>
                    <a:pt x="1231" y="815"/>
                    <a:pt x="1231" y="815"/>
                  </a:cubicBezTo>
                  <a:cubicBezTo>
                    <a:pt x="1234" y="815"/>
                    <a:pt x="1234" y="815"/>
                    <a:pt x="1233" y="813"/>
                  </a:cubicBezTo>
                  <a:close/>
                  <a:moveTo>
                    <a:pt x="837" y="704"/>
                  </a:moveTo>
                  <a:cubicBezTo>
                    <a:pt x="837" y="704"/>
                    <a:pt x="837" y="701"/>
                    <a:pt x="837" y="697"/>
                  </a:cubicBezTo>
                  <a:cubicBezTo>
                    <a:pt x="838" y="690"/>
                    <a:pt x="841" y="659"/>
                    <a:pt x="842" y="654"/>
                  </a:cubicBezTo>
                  <a:cubicBezTo>
                    <a:pt x="842" y="652"/>
                    <a:pt x="843" y="649"/>
                    <a:pt x="843" y="648"/>
                  </a:cubicBezTo>
                  <a:cubicBezTo>
                    <a:pt x="843" y="646"/>
                    <a:pt x="843" y="645"/>
                    <a:pt x="844" y="644"/>
                  </a:cubicBezTo>
                  <a:cubicBezTo>
                    <a:pt x="844" y="643"/>
                    <a:pt x="844" y="643"/>
                    <a:pt x="842" y="645"/>
                  </a:cubicBezTo>
                  <a:cubicBezTo>
                    <a:pt x="841" y="646"/>
                    <a:pt x="840" y="646"/>
                    <a:pt x="840" y="646"/>
                  </a:cubicBezTo>
                  <a:cubicBezTo>
                    <a:pt x="839" y="646"/>
                    <a:pt x="839" y="642"/>
                    <a:pt x="842" y="632"/>
                  </a:cubicBezTo>
                  <a:cubicBezTo>
                    <a:pt x="844" y="623"/>
                    <a:pt x="845" y="618"/>
                    <a:pt x="847" y="603"/>
                  </a:cubicBezTo>
                  <a:cubicBezTo>
                    <a:pt x="848" y="599"/>
                    <a:pt x="848" y="594"/>
                    <a:pt x="849" y="590"/>
                  </a:cubicBezTo>
                  <a:cubicBezTo>
                    <a:pt x="850" y="586"/>
                    <a:pt x="850" y="581"/>
                    <a:pt x="851" y="579"/>
                  </a:cubicBezTo>
                  <a:cubicBezTo>
                    <a:pt x="851" y="573"/>
                    <a:pt x="853" y="560"/>
                    <a:pt x="854" y="554"/>
                  </a:cubicBezTo>
                  <a:cubicBezTo>
                    <a:pt x="855" y="551"/>
                    <a:pt x="856" y="545"/>
                    <a:pt x="857" y="540"/>
                  </a:cubicBezTo>
                  <a:cubicBezTo>
                    <a:pt x="858" y="535"/>
                    <a:pt x="859" y="530"/>
                    <a:pt x="860" y="528"/>
                  </a:cubicBezTo>
                  <a:cubicBezTo>
                    <a:pt x="861" y="523"/>
                    <a:pt x="861" y="523"/>
                    <a:pt x="860" y="522"/>
                  </a:cubicBezTo>
                  <a:cubicBezTo>
                    <a:pt x="859" y="522"/>
                    <a:pt x="856" y="519"/>
                    <a:pt x="854" y="518"/>
                  </a:cubicBezTo>
                  <a:cubicBezTo>
                    <a:pt x="851" y="516"/>
                    <a:pt x="843" y="509"/>
                    <a:pt x="835" y="502"/>
                  </a:cubicBezTo>
                  <a:cubicBezTo>
                    <a:pt x="822" y="491"/>
                    <a:pt x="821" y="490"/>
                    <a:pt x="820" y="492"/>
                  </a:cubicBezTo>
                  <a:cubicBezTo>
                    <a:pt x="820" y="493"/>
                    <a:pt x="820" y="495"/>
                    <a:pt x="819" y="497"/>
                  </a:cubicBezTo>
                  <a:cubicBezTo>
                    <a:pt x="818" y="501"/>
                    <a:pt x="818" y="503"/>
                    <a:pt x="818" y="509"/>
                  </a:cubicBezTo>
                  <a:cubicBezTo>
                    <a:pt x="819" y="518"/>
                    <a:pt x="819" y="521"/>
                    <a:pt x="821" y="526"/>
                  </a:cubicBezTo>
                  <a:cubicBezTo>
                    <a:pt x="825" y="538"/>
                    <a:pt x="826" y="553"/>
                    <a:pt x="824" y="570"/>
                  </a:cubicBezTo>
                  <a:cubicBezTo>
                    <a:pt x="822" y="582"/>
                    <a:pt x="822" y="587"/>
                    <a:pt x="824" y="596"/>
                  </a:cubicBezTo>
                  <a:cubicBezTo>
                    <a:pt x="827" y="610"/>
                    <a:pt x="828" y="613"/>
                    <a:pt x="828" y="622"/>
                  </a:cubicBezTo>
                  <a:cubicBezTo>
                    <a:pt x="829" y="631"/>
                    <a:pt x="829" y="649"/>
                    <a:pt x="829" y="655"/>
                  </a:cubicBezTo>
                  <a:cubicBezTo>
                    <a:pt x="828" y="657"/>
                    <a:pt x="828" y="660"/>
                    <a:pt x="830" y="665"/>
                  </a:cubicBezTo>
                  <a:cubicBezTo>
                    <a:pt x="830" y="668"/>
                    <a:pt x="831" y="672"/>
                    <a:pt x="831" y="673"/>
                  </a:cubicBezTo>
                  <a:cubicBezTo>
                    <a:pt x="831" y="675"/>
                    <a:pt x="832" y="677"/>
                    <a:pt x="832" y="679"/>
                  </a:cubicBezTo>
                  <a:cubicBezTo>
                    <a:pt x="833" y="684"/>
                    <a:pt x="835" y="699"/>
                    <a:pt x="835" y="703"/>
                  </a:cubicBezTo>
                  <a:cubicBezTo>
                    <a:pt x="835" y="706"/>
                    <a:pt x="836" y="707"/>
                    <a:pt x="837" y="704"/>
                  </a:cubicBezTo>
                  <a:close/>
                  <a:moveTo>
                    <a:pt x="477" y="1665"/>
                  </a:moveTo>
                  <a:cubicBezTo>
                    <a:pt x="477" y="1666"/>
                    <a:pt x="478" y="1666"/>
                    <a:pt x="478" y="1666"/>
                  </a:cubicBezTo>
                  <a:cubicBezTo>
                    <a:pt x="478" y="1666"/>
                    <a:pt x="478" y="1665"/>
                    <a:pt x="478" y="1665"/>
                  </a:cubicBezTo>
                  <a:cubicBezTo>
                    <a:pt x="477" y="1663"/>
                    <a:pt x="477" y="1663"/>
                    <a:pt x="477" y="16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Freeform 48">
              <a:extLst>
                <a:ext uri="{FF2B5EF4-FFF2-40B4-BE49-F238E27FC236}">
                  <a16:creationId xmlns:a16="http://schemas.microsoft.com/office/drawing/2014/main" id="{517EB9A2-1131-4E3C-8AA1-F7340D5108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66800" y="3468020"/>
              <a:ext cx="883571" cy="791872"/>
            </a:xfrm>
            <a:custGeom>
              <a:avLst/>
              <a:gdLst>
                <a:gd name="T0" fmla="*/ 2147483647 w 2159"/>
                <a:gd name="T1" fmla="*/ 2147483647 h 2167"/>
                <a:gd name="T2" fmla="*/ 2147483647 w 2159"/>
                <a:gd name="T3" fmla="*/ 2147483647 h 2167"/>
                <a:gd name="T4" fmla="*/ 2147483647 w 2159"/>
                <a:gd name="T5" fmla="*/ 2147483647 h 2167"/>
                <a:gd name="T6" fmla="*/ 2147483647 w 2159"/>
                <a:gd name="T7" fmla="*/ 2147483647 h 2167"/>
                <a:gd name="T8" fmla="*/ 2147483647 w 2159"/>
                <a:gd name="T9" fmla="*/ 2147483647 h 2167"/>
                <a:gd name="T10" fmla="*/ 2147483647 w 2159"/>
                <a:gd name="T11" fmla="*/ 2147483647 h 2167"/>
                <a:gd name="T12" fmla="*/ 2147483647 w 2159"/>
                <a:gd name="T13" fmla="*/ 2147483647 h 2167"/>
                <a:gd name="T14" fmla="*/ 2147483647 w 2159"/>
                <a:gd name="T15" fmla="*/ 2147483647 h 2167"/>
                <a:gd name="T16" fmla="*/ 2147483647 w 2159"/>
                <a:gd name="T17" fmla="*/ 2147483647 h 2167"/>
                <a:gd name="T18" fmla="*/ 2147483647 w 2159"/>
                <a:gd name="T19" fmla="*/ 2147483647 h 2167"/>
                <a:gd name="T20" fmla="*/ 2147483647 w 2159"/>
                <a:gd name="T21" fmla="*/ 2147483647 h 2167"/>
                <a:gd name="T22" fmla="*/ 2147483647 w 2159"/>
                <a:gd name="T23" fmla="*/ 2147483647 h 2167"/>
                <a:gd name="T24" fmla="*/ 2147483647 w 2159"/>
                <a:gd name="T25" fmla="*/ 2147483647 h 2167"/>
                <a:gd name="T26" fmla="*/ 2147483647 w 2159"/>
                <a:gd name="T27" fmla="*/ 2147483647 h 2167"/>
                <a:gd name="T28" fmla="*/ 2147483647 w 2159"/>
                <a:gd name="T29" fmla="*/ 2147483647 h 2167"/>
                <a:gd name="T30" fmla="*/ 2147483647 w 2159"/>
                <a:gd name="T31" fmla="*/ 2147483647 h 2167"/>
                <a:gd name="T32" fmla="*/ 2147483647 w 2159"/>
                <a:gd name="T33" fmla="*/ 2147483647 h 2167"/>
                <a:gd name="T34" fmla="*/ 2147483647 w 2159"/>
                <a:gd name="T35" fmla="*/ 2147483647 h 2167"/>
                <a:gd name="T36" fmla="*/ 2147483647 w 2159"/>
                <a:gd name="T37" fmla="*/ 2147483647 h 2167"/>
                <a:gd name="T38" fmla="*/ 2147483647 w 2159"/>
                <a:gd name="T39" fmla="*/ 2147483647 h 2167"/>
                <a:gd name="T40" fmla="*/ 2147483647 w 2159"/>
                <a:gd name="T41" fmla="*/ 2147483647 h 2167"/>
                <a:gd name="T42" fmla="*/ 2147483647 w 2159"/>
                <a:gd name="T43" fmla="*/ 2147483647 h 2167"/>
                <a:gd name="T44" fmla="*/ 2147483647 w 2159"/>
                <a:gd name="T45" fmla="*/ 2147483647 h 2167"/>
                <a:gd name="T46" fmla="*/ 2147483647 w 2159"/>
                <a:gd name="T47" fmla="*/ 2147483647 h 2167"/>
                <a:gd name="T48" fmla="*/ 2147483647 w 2159"/>
                <a:gd name="T49" fmla="*/ 2147483647 h 2167"/>
                <a:gd name="T50" fmla="*/ 2147483647 w 2159"/>
                <a:gd name="T51" fmla="*/ 2147483647 h 2167"/>
                <a:gd name="T52" fmla="*/ 2147483647 w 2159"/>
                <a:gd name="T53" fmla="*/ 2147483647 h 2167"/>
                <a:gd name="T54" fmla="*/ 2147483647 w 2159"/>
                <a:gd name="T55" fmla="*/ 2147483647 h 2167"/>
                <a:gd name="T56" fmla="*/ 2147483647 w 2159"/>
                <a:gd name="T57" fmla="*/ 2147483647 h 2167"/>
                <a:gd name="T58" fmla="*/ 2147483647 w 2159"/>
                <a:gd name="T59" fmla="*/ 2147483647 h 2167"/>
                <a:gd name="T60" fmla="*/ 2147483647 w 2159"/>
                <a:gd name="T61" fmla="*/ 2147483647 h 2167"/>
                <a:gd name="T62" fmla="*/ 2147483647 w 2159"/>
                <a:gd name="T63" fmla="*/ 2147483647 h 2167"/>
                <a:gd name="T64" fmla="*/ 2147483647 w 2159"/>
                <a:gd name="T65" fmla="*/ 2147483647 h 2167"/>
                <a:gd name="T66" fmla="*/ 2147483647 w 2159"/>
                <a:gd name="T67" fmla="*/ 2147483647 h 2167"/>
                <a:gd name="T68" fmla="*/ 2147483647 w 2159"/>
                <a:gd name="T69" fmla="*/ 2147483647 h 2167"/>
                <a:gd name="T70" fmla="*/ 2147483647 w 2159"/>
                <a:gd name="T71" fmla="*/ 2147483647 h 2167"/>
                <a:gd name="T72" fmla="*/ 2147483647 w 2159"/>
                <a:gd name="T73" fmla="*/ 2147483647 h 2167"/>
                <a:gd name="T74" fmla="*/ 2147483647 w 2159"/>
                <a:gd name="T75" fmla="*/ 2147483647 h 2167"/>
                <a:gd name="T76" fmla="*/ 2147483647 w 2159"/>
                <a:gd name="T77" fmla="*/ 2147483647 h 2167"/>
                <a:gd name="T78" fmla="*/ 2147483647 w 2159"/>
                <a:gd name="T79" fmla="*/ 2147483647 h 2167"/>
                <a:gd name="T80" fmla="*/ 2147483647 w 2159"/>
                <a:gd name="T81" fmla="*/ 2147483647 h 2167"/>
                <a:gd name="T82" fmla="*/ 2147483647 w 2159"/>
                <a:gd name="T83" fmla="*/ 2147483647 h 2167"/>
                <a:gd name="T84" fmla="*/ 2147483647 w 2159"/>
                <a:gd name="T85" fmla="*/ 2147483647 h 2167"/>
                <a:gd name="T86" fmla="*/ 2147483647 w 2159"/>
                <a:gd name="T87" fmla="*/ 2147483647 h 2167"/>
                <a:gd name="T88" fmla="*/ 2147483647 w 2159"/>
                <a:gd name="T89" fmla="*/ 2147483647 h 2167"/>
                <a:gd name="T90" fmla="*/ 2147483647 w 2159"/>
                <a:gd name="T91" fmla="*/ 2147483647 h 2167"/>
                <a:gd name="T92" fmla="*/ 2147483647 w 2159"/>
                <a:gd name="T93" fmla="*/ 2147483647 h 2167"/>
                <a:gd name="T94" fmla="*/ 2147483647 w 2159"/>
                <a:gd name="T95" fmla="*/ 2147483647 h 2167"/>
                <a:gd name="T96" fmla="*/ 2147483647 w 2159"/>
                <a:gd name="T97" fmla="*/ 2147483647 h 2167"/>
                <a:gd name="T98" fmla="*/ 2147483647 w 2159"/>
                <a:gd name="T99" fmla="*/ 2147483647 h 2167"/>
                <a:gd name="T100" fmla="*/ 2147483647 w 2159"/>
                <a:gd name="T101" fmla="*/ 2147483647 h 2167"/>
                <a:gd name="T102" fmla="*/ 2147483647 w 2159"/>
                <a:gd name="T103" fmla="*/ 2147483647 h 2167"/>
                <a:gd name="T104" fmla="*/ 2147483647 w 2159"/>
                <a:gd name="T105" fmla="*/ 2147483647 h 2167"/>
                <a:gd name="T106" fmla="*/ 2147483647 w 2159"/>
                <a:gd name="T107" fmla="*/ 2147483647 h 2167"/>
                <a:gd name="T108" fmla="*/ 2147483647 w 2159"/>
                <a:gd name="T109" fmla="*/ 2147483647 h 2167"/>
                <a:gd name="T110" fmla="*/ 2147483647 w 2159"/>
                <a:gd name="T111" fmla="*/ 2147483647 h 2167"/>
                <a:gd name="T112" fmla="*/ 2147483647 w 2159"/>
                <a:gd name="T113" fmla="*/ 1344362880 h 2167"/>
                <a:gd name="T114" fmla="*/ 2147483647 w 2159"/>
                <a:gd name="T115" fmla="*/ 2147483647 h 2167"/>
                <a:gd name="T116" fmla="*/ 2147483647 w 2159"/>
                <a:gd name="T117" fmla="*/ 2147483647 h 2167"/>
                <a:gd name="T118" fmla="*/ 2147483647 w 2159"/>
                <a:gd name="T119" fmla="*/ 2147483647 h 2167"/>
                <a:gd name="T120" fmla="*/ 2147483647 w 2159"/>
                <a:gd name="T121" fmla="*/ 2147483647 h 2167"/>
                <a:gd name="T122" fmla="*/ 2147483647 w 2159"/>
                <a:gd name="T123" fmla="*/ 2147483647 h 216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159"/>
                <a:gd name="T187" fmla="*/ 0 h 2167"/>
                <a:gd name="T188" fmla="*/ 2159 w 2159"/>
                <a:gd name="T189" fmla="*/ 2167 h 216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159" h="2167">
                  <a:moveTo>
                    <a:pt x="1795" y="2166"/>
                  </a:moveTo>
                  <a:cubicBezTo>
                    <a:pt x="1781" y="2165"/>
                    <a:pt x="1777" y="2165"/>
                    <a:pt x="1766" y="2164"/>
                  </a:cubicBezTo>
                  <a:cubicBezTo>
                    <a:pt x="1761" y="2163"/>
                    <a:pt x="1756" y="2163"/>
                    <a:pt x="1754" y="2163"/>
                  </a:cubicBezTo>
                  <a:cubicBezTo>
                    <a:pt x="1752" y="2164"/>
                    <a:pt x="1749" y="2163"/>
                    <a:pt x="1747" y="2163"/>
                  </a:cubicBezTo>
                  <a:cubicBezTo>
                    <a:pt x="1745" y="2162"/>
                    <a:pt x="1742" y="2161"/>
                    <a:pt x="1740" y="2160"/>
                  </a:cubicBezTo>
                  <a:cubicBezTo>
                    <a:pt x="1737" y="2159"/>
                    <a:pt x="1734" y="2157"/>
                    <a:pt x="1732" y="2154"/>
                  </a:cubicBezTo>
                  <a:cubicBezTo>
                    <a:pt x="1729" y="2151"/>
                    <a:pt x="1728" y="2150"/>
                    <a:pt x="1728" y="2147"/>
                  </a:cubicBezTo>
                  <a:cubicBezTo>
                    <a:pt x="1728" y="2144"/>
                    <a:pt x="1729" y="2142"/>
                    <a:pt x="1729" y="2140"/>
                  </a:cubicBezTo>
                  <a:cubicBezTo>
                    <a:pt x="1730" y="2139"/>
                    <a:pt x="1730" y="2138"/>
                    <a:pt x="1728" y="2136"/>
                  </a:cubicBezTo>
                  <a:cubicBezTo>
                    <a:pt x="1726" y="2132"/>
                    <a:pt x="1726" y="2131"/>
                    <a:pt x="1726" y="2122"/>
                  </a:cubicBezTo>
                  <a:cubicBezTo>
                    <a:pt x="1726" y="2116"/>
                    <a:pt x="1727" y="2109"/>
                    <a:pt x="1727" y="2107"/>
                  </a:cubicBezTo>
                  <a:cubicBezTo>
                    <a:pt x="1727" y="2101"/>
                    <a:pt x="1727" y="2101"/>
                    <a:pt x="1727" y="2101"/>
                  </a:cubicBezTo>
                  <a:cubicBezTo>
                    <a:pt x="1722" y="2100"/>
                    <a:pt x="1722" y="2100"/>
                    <a:pt x="1722" y="2100"/>
                  </a:cubicBezTo>
                  <a:cubicBezTo>
                    <a:pt x="1718" y="2099"/>
                    <a:pt x="1712" y="2096"/>
                    <a:pt x="1706" y="2093"/>
                  </a:cubicBezTo>
                  <a:cubicBezTo>
                    <a:pt x="1697" y="2088"/>
                    <a:pt x="1694" y="2085"/>
                    <a:pt x="1689" y="2080"/>
                  </a:cubicBezTo>
                  <a:cubicBezTo>
                    <a:pt x="1681" y="2071"/>
                    <a:pt x="1678" y="2063"/>
                    <a:pt x="1679" y="2055"/>
                  </a:cubicBezTo>
                  <a:cubicBezTo>
                    <a:pt x="1680" y="2050"/>
                    <a:pt x="1680" y="2049"/>
                    <a:pt x="1686" y="2040"/>
                  </a:cubicBezTo>
                  <a:cubicBezTo>
                    <a:pt x="1688" y="2037"/>
                    <a:pt x="1690" y="2033"/>
                    <a:pt x="1691" y="2030"/>
                  </a:cubicBezTo>
                  <a:cubicBezTo>
                    <a:pt x="1693" y="2027"/>
                    <a:pt x="1695" y="2023"/>
                    <a:pt x="1696" y="2020"/>
                  </a:cubicBezTo>
                  <a:cubicBezTo>
                    <a:pt x="1697" y="2018"/>
                    <a:pt x="1700" y="2014"/>
                    <a:pt x="1702" y="2012"/>
                  </a:cubicBezTo>
                  <a:cubicBezTo>
                    <a:pt x="1704" y="2009"/>
                    <a:pt x="1707" y="2004"/>
                    <a:pt x="1709" y="2000"/>
                  </a:cubicBezTo>
                  <a:cubicBezTo>
                    <a:pt x="1713" y="1993"/>
                    <a:pt x="1722" y="1983"/>
                    <a:pt x="1728" y="1977"/>
                  </a:cubicBezTo>
                  <a:cubicBezTo>
                    <a:pt x="1730" y="1975"/>
                    <a:pt x="1731" y="1974"/>
                    <a:pt x="1730" y="1973"/>
                  </a:cubicBezTo>
                  <a:cubicBezTo>
                    <a:pt x="1730" y="1973"/>
                    <a:pt x="1730" y="1973"/>
                    <a:pt x="1731" y="1973"/>
                  </a:cubicBezTo>
                  <a:cubicBezTo>
                    <a:pt x="1732" y="1974"/>
                    <a:pt x="1745" y="1954"/>
                    <a:pt x="1744" y="1953"/>
                  </a:cubicBezTo>
                  <a:cubicBezTo>
                    <a:pt x="1744" y="1953"/>
                    <a:pt x="1740" y="1953"/>
                    <a:pt x="1736" y="1953"/>
                  </a:cubicBezTo>
                  <a:cubicBezTo>
                    <a:pt x="1727" y="1953"/>
                    <a:pt x="1725" y="1952"/>
                    <a:pt x="1725" y="1947"/>
                  </a:cubicBezTo>
                  <a:cubicBezTo>
                    <a:pt x="1725" y="1944"/>
                    <a:pt x="1724" y="1944"/>
                    <a:pt x="1717" y="1949"/>
                  </a:cubicBezTo>
                  <a:cubicBezTo>
                    <a:pt x="1711" y="1953"/>
                    <a:pt x="1708" y="1953"/>
                    <a:pt x="1708" y="1949"/>
                  </a:cubicBezTo>
                  <a:cubicBezTo>
                    <a:pt x="1709" y="1947"/>
                    <a:pt x="1710" y="1946"/>
                    <a:pt x="1715" y="1943"/>
                  </a:cubicBezTo>
                  <a:cubicBezTo>
                    <a:pt x="1718" y="1940"/>
                    <a:pt x="1722" y="1938"/>
                    <a:pt x="1723" y="1937"/>
                  </a:cubicBezTo>
                  <a:cubicBezTo>
                    <a:pt x="1724" y="1936"/>
                    <a:pt x="1727" y="1934"/>
                    <a:pt x="1730" y="1931"/>
                  </a:cubicBezTo>
                  <a:cubicBezTo>
                    <a:pt x="1733" y="1930"/>
                    <a:pt x="1736" y="1928"/>
                    <a:pt x="1736" y="1927"/>
                  </a:cubicBezTo>
                  <a:cubicBezTo>
                    <a:pt x="1736" y="1926"/>
                    <a:pt x="1733" y="1920"/>
                    <a:pt x="1730" y="1912"/>
                  </a:cubicBezTo>
                  <a:cubicBezTo>
                    <a:pt x="1727" y="1903"/>
                    <a:pt x="1722" y="1891"/>
                    <a:pt x="1719" y="1884"/>
                  </a:cubicBezTo>
                  <a:cubicBezTo>
                    <a:pt x="1717" y="1878"/>
                    <a:pt x="1714" y="1872"/>
                    <a:pt x="1714" y="1871"/>
                  </a:cubicBezTo>
                  <a:cubicBezTo>
                    <a:pt x="1713" y="1871"/>
                    <a:pt x="1713" y="1870"/>
                    <a:pt x="1713" y="1870"/>
                  </a:cubicBezTo>
                  <a:cubicBezTo>
                    <a:pt x="1713" y="1869"/>
                    <a:pt x="1713" y="1866"/>
                    <a:pt x="1711" y="1861"/>
                  </a:cubicBezTo>
                  <a:cubicBezTo>
                    <a:pt x="1702" y="1833"/>
                    <a:pt x="1679" y="1753"/>
                    <a:pt x="1676" y="1737"/>
                  </a:cubicBezTo>
                  <a:cubicBezTo>
                    <a:pt x="1670" y="1714"/>
                    <a:pt x="1668" y="1690"/>
                    <a:pt x="1668" y="1669"/>
                  </a:cubicBezTo>
                  <a:cubicBezTo>
                    <a:pt x="1668" y="1658"/>
                    <a:pt x="1668" y="1658"/>
                    <a:pt x="1668" y="1658"/>
                  </a:cubicBezTo>
                  <a:cubicBezTo>
                    <a:pt x="1663" y="1657"/>
                    <a:pt x="1663" y="1657"/>
                    <a:pt x="1663" y="1657"/>
                  </a:cubicBezTo>
                  <a:cubicBezTo>
                    <a:pt x="1661" y="1657"/>
                    <a:pt x="1646" y="1656"/>
                    <a:pt x="1631" y="1655"/>
                  </a:cubicBezTo>
                  <a:cubicBezTo>
                    <a:pt x="1615" y="1654"/>
                    <a:pt x="1601" y="1652"/>
                    <a:pt x="1598" y="1652"/>
                  </a:cubicBezTo>
                  <a:cubicBezTo>
                    <a:pt x="1594" y="1652"/>
                    <a:pt x="1594" y="1652"/>
                    <a:pt x="1594" y="1652"/>
                  </a:cubicBezTo>
                  <a:cubicBezTo>
                    <a:pt x="1593" y="1657"/>
                    <a:pt x="1593" y="1657"/>
                    <a:pt x="1593" y="1657"/>
                  </a:cubicBezTo>
                  <a:cubicBezTo>
                    <a:pt x="1592" y="1665"/>
                    <a:pt x="1589" y="1674"/>
                    <a:pt x="1584" y="1685"/>
                  </a:cubicBezTo>
                  <a:cubicBezTo>
                    <a:pt x="1581" y="1691"/>
                    <a:pt x="1579" y="1699"/>
                    <a:pt x="1577" y="1709"/>
                  </a:cubicBezTo>
                  <a:cubicBezTo>
                    <a:pt x="1573" y="1726"/>
                    <a:pt x="1569" y="1737"/>
                    <a:pt x="1564" y="1748"/>
                  </a:cubicBezTo>
                  <a:cubicBezTo>
                    <a:pt x="1561" y="1755"/>
                    <a:pt x="1560" y="1756"/>
                    <a:pt x="1561" y="1758"/>
                  </a:cubicBezTo>
                  <a:cubicBezTo>
                    <a:pt x="1562" y="1759"/>
                    <a:pt x="1562" y="1762"/>
                    <a:pt x="1562" y="1763"/>
                  </a:cubicBezTo>
                  <a:cubicBezTo>
                    <a:pt x="1562" y="1767"/>
                    <a:pt x="1561" y="1768"/>
                    <a:pt x="1559" y="1770"/>
                  </a:cubicBezTo>
                  <a:cubicBezTo>
                    <a:pt x="1558" y="1772"/>
                    <a:pt x="1555" y="1774"/>
                    <a:pt x="1554" y="1774"/>
                  </a:cubicBezTo>
                  <a:cubicBezTo>
                    <a:pt x="1552" y="1774"/>
                    <a:pt x="1552" y="1775"/>
                    <a:pt x="1552" y="1776"/>
                  </a:cubicBezTo>
                  <a:cubicBezTo>
                    <a:pt x="1552" y="1777"/>
                    <a:pt x="1551" y="1778"/>
                    <a:pt x="1550" y="1778"/>
                  </a:cubicBezTo>
                  <a:cubicBezTo>
                    <a:pt x="1549" y="1778"/>
                    <a:pt x="1547" y="1779"/>
                    <a:pt x="1545" y="1780"/>
                  </a:cubicBezTo>
                  <a:cubicBezTo>
                    <a:pt x="1537" y="1781"/>
                    <a:pt x="1536" y="1780"/>
                    <a:pt x="1541" y="1770"/>
                  </a:cubicBezTo>
                  <a:cubicBezTo>
                    <a:pt x="1543" y="1767"/>
                    <a:pt x="1545" y="1763"/>
                    <a:pt x="1545" y="1763"/>
                  </a:cubicBezTo>
                  <a:cubicBezTo>
                    <a:pt x="1545" y="1762"/>
                    <a:pt x="1545" y="1761"/>
                    <a:pt x="1546" y="1760"/>
                  </a:cubicBezTo>
                  <a:cubicBezTo>
                    <a:pt x="1547" y="1759"/>
                    <a:pt x="1548" y="1756"/>
                    <a:pt x="1549" y="1754"/>
                  </a:cubicBezTo>
                  <a:cubicBezTo>
                    <a:pt x="1557" y="1734"/>
                    <a:pt x="1561" y="1724"/>
                    <a:pt x="1563" y="1718"/>
                  </a:cubicBezTo>
                  <a:cubicBezTo>
                    <a:pt x="1565" y="1714"/>
                    <a:pt x="1566" y="1711"/>
                    <a:pt x="1566" y="1710"/>
                  </a:cubicBezTo>
                  <a:cubicBezTo>
                    <a:pt x="1567" y="1709"/>
                    <a:pt x="1569" y="1705"/>
                    <a:pt x="1570" y="1701"/>
                  </a:cubicBezTo>
                  <a:cubicBezTo>
                    <a:pt x="1574" y="1694"/>
                    <a:pt x="1575" y="1690"/>
                    <a:pt x="1577" y="1677"/>
                  </a:cubicBezTo>
                  <a:cubicBezTo>
                    <a:pt x="1578" y="1670"/>
                    <a:pt x="1581" y="1655"/>
                    <a:pt x="1583" y="1649"/>
                  </a:cubicBezTo>
                  <a:cubicBezTo>
                    <a:pt x="1583" y="1649"/>
                    <a:pt x="1582" y="1648"/>
                    <a:pt x="1581" y="1647"/>
                  </a:cubicBezTo>
                  <a:cubicBezTo>
                    <a:pt x="1580" y="1647"/>
                    <a:pt x="1579" y="1646"/>
                    <a:pt x="1579" y="1640"/>
                  </a:cubicBezTo>
                  <a:cubicBezTo>
                    <a:pt x="1580" y="1635"/>
                    <a:pt x="1579" y="1631"/>
                    <a:pt x="1578" y="1625"/>
                  </a:cubicBezTo>
                  <a:cubicBezTo>
                    <a:pt x="1573" y="1609"/>
                    <a:pt x="1566" y="1563"/>
                    <a:pt x="1562" y="1529"/>
                  </a:cubicBezTo>
                  <a:cubicBezTo>
                    <a:pt x="1561" y="1522"/>
                    <a:pt x="1561" y="1505"/>
                    <a:pt x="1561" y="1478"/>
                  </a:cubicBezTo>
                  <a:cubicBezTo>
                    <a:pt x="1561" y="1456"/>
                    <a:pt x="1561" y="1437"/>
                    <a:pt x="1561" y="1437"/>
                  </a:cubicBezTo>
                  <a:cubicBezTo>
                    <a:pt x="1560" y="1437"/>
                    <a:pt x="1558" y="1453"/>
                    <a:pt x="1556" y="1461"/>
                  </a:cubicBezTo>
                  <a:cubicBezTo>
                    <a:pt x="1555" y="1474"/>
                    <a:pt x="1552" y="1498"/>
                    <a:pt x="1551" y="1522"/>
                  </a:cubicBezTo>
                  <a:cubicBezTo>
                    <a:pt x="1550" y="1529"/>
                    <a:pt x="1550" y="1541"/>
                    <a:pt x="1549" y="1547"/>
                  </a:cubicBezTo>
                  <a:cubicBezTo>
                    <a:pt x="1549" y="1554"/>
                    <a:pt x="1548" y="1563"/>
                    <a:pt x="1548" y="1568"/>
                  </a:cubicBezTo>
                  <a:cubicBezTo>
                    <a:pt x="1548" y="1576"/>
                    <a:pt x="1548" y="1576"/>
                    <a:pt x="1546" y="1577"/>
                  </a:cubicBezTo>
                  <a:cubicBezTo>
                    <a:pt x="1542" y="1580"/>
                    <a:pt x="1524" y="1576"/>
                    <a:pt x="1523" y="1573"/>
                  </a:cubicBezTo>
                  <a:cubicBezTo>
                    <a:pt x="1522" y="1571"/>
                    <a:pt x="1523" y="1557"/>
                    <a:pt x="1525" y="1526"/>
                  </a:cubicBezTo>
                  <a:cubicBezTo>
                    <a:pt x="1527" y="1518"/>
                    <a:pt x="1527" y="1506"/>
                    <a:pt x="1528" y="1501"/>
                  </a:cubicBezTo>
                  <a:cubicBezTo>
                    <a:pt x="1529" y="1493"/>
                    <a:pt x="1529" y="1493"/>
                    <a:pt x="1529" y="1493"/>
                  </a:cubicBezTo>
                  <a:cubicBezTo>
                    <a:pt x="1526" y="1493"/>
                    <a:pt x="1526" y="1493"/>
                    <a:pt x="1526" y="1493"/>
                  </a:cubicBezTo>
                  <a:cubicBezTo>
                    <a:pt x="1524" y="1493"/>
                    <a:pt x="1521" y="1494"/>
                    <a:pt x="1518" y="1495"/>
                  </a:cubicBezTo>
                  <a:cubicBezTo>
                    <a:pt x="1511" y="1495"/>
                    <a:pt x="1509" y="1494"/>
                    <a:pt x="1509" y="1490"/>
                  </a:cubicBezTo>
                  <a:cubicBezTo>
                    <a:pt x="1509" y="1487"/>
                    <a:pt x="1518" y="1415"/>
                    <a:pt x="1522" y="1384"/>
                  </a:cubicBezTo>
                  <a:cubicBezTo>
                    <a:pt x="1524" y="1370"/>
                    <a:pt x="1525" y="1358"/>
                    <a:pt x="1529" y="1325"/>
                  </a:cubicBezTo>
                  <a:cubicBezTo>
                    <a:pt x="1530" y="1313"/>
                    <a:pt x="1531" y="1299"/>
                    <a:pt x="1532" y="1294"/>
                  </a:cubicBezTo>
                  <a:cubicBezTo>
                    <a:pt x="1533" y="1289"/>
                    <a:pt x="1534" y="1278"/>
                    <a:pt x="1535" y="1270"/>
                  </a:cubicBezTo>
                  <a:cubicBezTo>
                    <a:pt x="1538" y="1247"/>
                    <a:pt x="1542" y="1221"/>
                    <a:pt x="1545" y="1214"/>
                  </a:cubicBezTo>
                  <a:cubicBezTo>
                    <a:pt x="1546" y="1210"/>
                    <a:pt x="1548" y="1195"/>
                    <a:pt x="1548" y="1189"/>
                  </a:cubicBezTo>
                  <a:cubicBezTo>
                    <a:pt x="1548" y="1184"/>
                    <a:pt x="1548" y="1184"/>
                    <a:pt x="1552" y="1180"/>
                  </a:cubicBezTo>
                  <a:cubicBezTo>
                    <a:pt x="1554" y="1178"/>
                    <a:pt x="1558" y="1175"/>
                    <a:pt x="1560" y="1175"/>
                  </a:cubicBezTo>
                  <a:cubicBezTo>
                    <a:pt x="1563" y="1173"/>
                    <a:pt x="1563" y="1173"/>
                    <a:pt x="1563" y="1167"/>
                  </a:cubicBezTo>
                  <a:cubicBezTo>
                    <a:pt x="1563" y="1164"/>
                    <a:pt x="1563" y="1160"/>
                    <a:pt x="1564" y="1158"/>
                  </a:cubicBezTo>
                  <a:cubicBezTo>
                    <a:pt x="1567" y="1146"/>
                    <a:pt x="1568" y="1141"/>
                    <a:pt x="1570" y="1124"/>
                  </a:cubicBezTo>
                  <a:cubicBezTo>
                    <a:pt x="1573" y="1108"/>
                    <a:pt x="1578" y="1085"/>
                    <a:pt x="1580" y="1074"/>
                  </a:cubicBezTo>
                  <a:cubicBezTo>
                    <a:pt x="1582" y="1067"/>
                    <a:pt x="1588" y="1049"/>
                    <a:pt x="1590" y="1045"/>
                  </a:cubicBezTo>
                  <a:cubicBezTo>
                    <a:pt x="1591" y="1043"/>
                    <a:pt x="1591" y="1040"/>
                    <a:pt x="1591" y="1039"/>
                  </a:cubicBezTo>
                  <a:cubicBezTo>
                    <a:pt x="1591" y="1035"/>
                    <a:pt x="1594" y="1029"/>
                    <a:pt x="1597" y="1025"/>
                  </a:cubicBezTo>
                  <a:cubicBezTo>
                    <a:pt x="1600" y="1020"/>
                    <a:pt x="1601" y="1014"/>
                    <a:pt x="1601" y="1009"/>
                  </a:cubicBezTo>
                  <a:cubicBezTo>
                    <a:pt x="1601" y="1006"/>
                    <a:pt x="1602" y="1002"/>
                    <a:pt x="1603" y="999"/>
                  </a:cubicBezTo>
                  <a:cubicBezTo>
                    <a:pt x="1603" y="996"/>
                    <a:pt x="1605" y="992"/>
                    <a:pt x="1605" y="989"/>
                  </a:cubicBezTo>
                  <a:cubicBezTo>
                    <a:pt x="1606" y="982"/>
                    <a:pt x="1607" y="977"/>
                    <a:pt x="1610" y="974"/>
                  </a:cubicBezTo>
                  <a:cubicBezTo>
                    <a:pt x="1612" y="971"/>
                    <a:pt x="1613" y="968"/>
                    <a:pt x="1614" y="965"/>
                  </a:cubicBezTo>
                  <a:cubicBezTo>
                    <a:pt x="1615" y="958"/>
                    <a:pt x="1620" y="947"/>
                    <a:pt x="1622" y="944"/>
                  </a:cubicBezTo>
                  <a:cubicBezTo>
                    <a:pt x="1624" y="940"/>
                    <a:pt x="1626" y="928"/>
                    <a:pt x="1626" y="926"/>
                  </a:cubicBezTo>
                  <a:cubicBezTo>
                    <a:pt x="1625" y="924"/>
                    <a:pt x="1629" y="909"/>
                    <a:pt x="1631" y="906"/>
                  </a:cubicBezTo>
                  <a:cubicBezTo>
                    <a:pt x="1633" y="903"/>
                    <a:pt x="1637" y="893"/>
                    <a:pt x="1636" y="893"/>
                  </a:cubicBezTo>
                  <a:cubicBezTo>
                    <a:pt x="1635" y="892"/>
                    <a:pt x="1612" y="886"/>
                    <a:pt x="1606" y="886"/>
                  </a:cubicBezTo>
                  <a:cubicBezTo>
                    <a:pt x="1598" y="884"/>
                    <a:pt x="1597" y="882"/>
                    <a:pt x="1598" y="866"/>
                  </a:cubicBezTo>
                  <a:cubicBezTo>
                    <a:pt x="1599" y="851"/>
                    <a:pt x="1599" y="840"/>
                    <a:pt x="1598" y="839"/>
                  </a:cubicBezTo>
                  <a:cubicBezTo>
                    <a:pt x="1597" y="839"/>
                    <a:pt x="1598" y="834"/>
                    <a:pt x="1600" y="826"/>
                  </a:cubicBezTo>
                  <a:cubicBezTo>
                    <a:pt x="1601" y="823"/>
                    <a:pt x="1603" y="814"/>
                    <a:pt x="1604" y="805"/>
                  </a:cubicBezTo>
                  <a:cubicBezTo>
                    <a:pt x="1607" y="786"/>
                    <a:pt x="1608" y="782"/>
                    <a:pt x="1613" y="762"/>
                  </a:cubicBezTo>
                  <a:cubicBezTo>
                    <a:pt x="1615" y="753"/>
                    <a:pt x="1617" y="744"/>
                    <a:pt x="1617" y="741"/>
                  </a:cubicBezTo>
                  <a:cubicBezTo>
                    <a:pt x="1618" y="735"/>
                    <a:pt x="1620" y="727"/>
                    <a:pt x="1622" y="723"/>
                  </a:cubicBezTo>
                  <a:cubicBezTo>
                    <a:pt x="1623" y="722"/>
                    <a:pt x="1624" y="716"/>
                    <a:pt x="1624" y="710"/>
                  </a:cubicBezTo>
                  <a:cubicBezTo>
                    <a:pt x="1626" y="696"/>
                    <a:pt x="1633" y="641"/>
                    <a:pt x="1634" y="627"/>
                  </a:cubicBezTo>
                  <a:cubicBezTo>
                    <a:pt x="1637" y="611"/>
                    <a:pt x="1637" y="596"/>
                    <a:pt x="1633" y="584"/>
                  </a:cubicBezTo>
                  <a:cubicBezTo>
                    <a:pt x="1630" y="575"/>
                    <a:pt x="1630" y="575"/>
                    <a:pt x="1624" y="569"/>
                  </a:cubicBezTo>
                  <a:cubicBezTo>
                    <a:pt x="1621" y="566"/>
                    <a:pt x="1614" y="560"/>
                    <a:pt x="1610" y="555"/>
                  </a:cubicBezTo>
                  <a:cubicBezTo>
                    <a:pt x="1602" y="547"/>
                    <a:pt x="1602" y="547"/>
                    <a:pt x="1602" y="547"/>
                  </a:cubicBezTo>
                  <a:cubicBezTo>
                    <a:pt x="1594" y="548"/>
                    <a:pt x="1594" y="548"/>
                    <a:pt x="1594" y="548"/>
                  </a:cubicBezTo>
                  <a:cubicBezTo>
                    <a:pt x="1589" y="548"/>
                    <a:pt x="1584" y="547"/>
                    <a:pt x="1581" y="547"/>
                  </a:cubicBezTo>
                  <a:cubicBezTo>
                    <a:pt x="1574" y="544"/>
                    <a:pt x="1571" y="544"/>
                    <a:pt x="1564" y="548"/>
                  </a:cubicBezTo>
                  <a:cubicBezTo>
                    <a:pt x="1560" y="550"/>
                    <a:pt x="1557" y="552"/>
                    <a:pt x="1556" y="552"/>
                  </a:cubicBezTo>
                  <a:cubicBezTo>
                    <a:pt x="1554" y="552"/>
                    <a:pt x="1554" y="552"/>
                    <a:pt x="1555" y="559"/>
                  </a:cubicBezTo>
                  <a:cubicBezTo>
                    <a:pt x="1555" y="563"/>
                    <a:pt x="1556" y="573"/>
                    <a:pt x="1558" y="581"/>
                  </a:cubicBezTo>
                  <a:cubicBezTo>
                    <a:pt x="1559" y="588"/>
                    <a:pt x="1561" y="600"/>
                    <a:pt x="1562" y="606"/>
                  </a:cubicBezTo>
                  <a:cubicBezTo>
                    <a:pt x="1564" y="622"/>
                    <a:pt x="1575" y="682"/>
                    <a:pt x="1576" y="689"/>
                  </a:cubicBezTo>
                  <a:cubicBezTo>
                    <a:pt x="1577" y="693"/>
                    <a:pt x="1579" y="699"/>
                    <a:pt x="1581" y="703"/>
                  </a:cubicBezTo>
                  <a:cubicBezTo>
                    <a:pt x="1584" y="711"/>
                    <a:pt x="1586" y="721"/>
                    <a:pt x="1586" y="726"/>
                  </a:cubicBezTo>
                  <a:cubicBezTo>
                    <a:pt x="1586" y="728"/>
                    <a:pt x="1586" y="732"/>
                    <a:pt x="1587" y="736"/>
                  </a:cubicBezTo>
                  <a:cubicBezTo>
                    <a:pt x="1590" y="746"/>
                    <a:pt x="1591" y="754"/>
                    <a:pt x="1590" y="757"/>
                  </a:cubicBezTo>
                  <a:cubicBezTo>
                    <a:pt x="1590" y="758"/>
                    <a:pt x="1588" y="761"/>
                    <a:pt x="1585" y="762"/>
                  </a:cubicBezTo>
                  <a:cubicBezTo>
                    <a:pt x="1581" y="766"/>
                    <a:pt x="1581" y="766"/>
                    <a:pt x="1582" y="770"/>
                  </a:cubicBezTo>
                  <a:cubicBezTo>
                    <a:pt x="1582" y="773"/>
                    <a:pt x="1582" y="779"/>
                    <a:pt x="1582" y="791"/>
                  </a:cubicBezTo>
                  <a:cubicBezTo>
                    <a:pt x="1581" y="797"/>
                    <a:pt x="1581" y="799"/>
                    <a:pt x="1579" y="802"/>
                  </a:cubicBezTo>
                  <a:cubicBezTo>
                    <a:pt x="1576" y="805"/>
                    <a:pt x="1576" y="805"/>
                    <a:pt x="1576" y="805"/>
                  </a:cubicBezTo>
                  <a:cubicBezTo>
                    <a:pt x="1577" y="813"/>
                    <a:pt x="1577" y="813"/>
                    <a:pt x="1577" y="813"/>
                  </a:cubicBezTo>
                  <a:cubicBezTo>
                    <a:pt x="1579" y="823"/>
                    <a:pt x="1579" y="828"/>
                    <a:pt x="1577" y="831"/>
                  </a:cubicBezTo>
                  <a:cubicBezTo>
                    <a:pt x="1576" y="833"/>
                    <a:pt x="1576" y="837"/>
                    <a:pt x="1575" y="856"/>
                  </a:cubicBezTo>
                  <a:cubicBezTo>
                    <a:pt x="1575" y="877"/>
                    <a:pt x="1575" y="879"/>
                    <a:pt x="1573" y="883"/>
                  </a:cubicBezTo>
                  <a:cubicBezTo>
                    <a:pt x="1572" y="886"/>
                    <a:pt x="1571" y="894"/>
                    <a:pt x="1569" y="908"/>
                  </a:cubicBezTo>
                  <a:cubicBezTo>
                    <a:pt x="1567" y="931"/>
                    <a:pt x="1565" y="944"/>
                    <a:pt x="1563" y="956"/>
                  </a:cubicBezTo>
                  <a:cubicBezTo>
                    <a:pt x="1562" y="960"/>
                    <a:pt x="1561" y="967"/>
                    <a:pt x="1560" y="970"/>
                  </a:cubicBezTo>
                  <a:cubicBezTo>
                    <a:pt x="1559" y="978"/>
                    <a:pt x="1552" y="1007"/>
                    <a:pt x="1550" y="1014"/>
                  </a:cubicBezTo>
                  <a:cubicBezTo>
                    <a:pt x="1545" y="1031"/>
                    <a:pt x="1537" y="1071"/>
                    <a:pt x="1536" y="1084"/>
                  </a:cubicBezTo>
                  <a:cubicBezTo>
                    <a:pt x="1536" y="1094"/>
                    <a:pt x="1535" y="1099"/>
                    <a:pt x="1533" y="1105"/>
                  </a:cubicBezTo>
                  <a:cubicBezTo>
                    <a:pt x="1530" y="1111"/>
                    <a:pt x="1530" y="1124"/>
                    <a:pt x="1532" y="1138"/>
                  </a:cubicBezTo>
                  <a:cubicBezTo>
                    <a:pt x="1533" y="1145"/>
                    <a:pt x="1534" y="1159"/>
                    <a:pt x="1534" y="1172"/>
                  </a:cubicBezTo>
                  <a:cubicBezTo>
                    <a:pt x="1535" y="1194"/>
                    <a:pt x="1535" y="1194"/>
                    <a:pt x="1535" y="1194"/>
                  </a:cubicBezTo>
                  <a:cubicBezTo>
                    <a:pt x="1533" y="1201"/>
                    <a:pt x="1533" y="1201"/>
                    <a:pt x="1533" y="1201"/>
                  </a:cubicBezTo>
                  <a:cubicBezTo>
                    <a:pt x="1532" y="1204"/>
                    <a:pt x="1530" y="1211"/>
                    <a:pt x="1530" y="1216"/>
                  </a:cubicBezTo>
                  <a:cubicBezTo>
                    <a:pt x="1527" y="1232"/>
                    <a:pt x="1526" y="1233"/>
                    <a:pt x="1518" y="1243"/>
                  </a:cubicBezTo>
                  <a:cubicBezTo>
                    <a:pt x="1514" y="1248"/>
                    <a:pt x="1508" y="1253"/>
                    <a:pt x="1506" y="1255"/>
                  </a:cubicBezTo>
                  <a:cubicBezTo>
                    <a:pt x="1502" y="1259"/>
                    <a:pt x="1502" y="1259"/>
                    <a:pt x="1502" y="1259"/>
                  </a:cubicBezTo>
                  <a:cubicBezTo>
                    <a:pt x="1503" y="1277"/>
                    <a:pt x="1503" y="1277"/>
                    <a:pt x="1503" y="1277"/>
                  </a:cubicBezTo>
                  <a:cubicBezTo>
                    <a:pt x="1503" y="1287"/>
                    <a:pt x="1503" y="1298"/>
                    <a:pt x="1503" y="1300"/>
                  </a:cubicBezTo>
                  <a:cubicBezTo>
                    <a:pt x="1503" y="1302"/>
                    <a:pt x="1504" y="1307"/>
                    <a:pt x="1504" y="1311"/>
                  </a:cubicBezTo>
                  <a:cubicBezTo>
                    <a:pt x="1505" y="1323"/>
                    <a:pt x="1506" y="1361"/>
                    <a:pt x="1505" y="1390"/>
                  </a:cubicBezTo>
                  <a:cubicBezTo>
                    <a:pt x="1504" y="1405"/>
                    <a:pt x="1504" y="1428"/>
                    <a:pt x="1503" y="1441"/>
                  </a:cubicBezTo>
                  <a:cubicBezTo>
                    <a:pt x="1502" y="1466"/>
                    <a:pt x="1502" y="1476"/>
                    <a:pt x="1499" y="1499"/>
                  </a:cubicBezTo>
                  <a:cubicBezTo>
                    <a:pt x="1498" y="1508"/>
                    <a:pt x="1498" y="1513"/>
                    <a:pt x="1498" y="1518"/>
                  </a:cubicBezTo>
                  <a:cubicBezTo>
                    <a:pt x="1499" y="1521"/>
                    <a:pt x="1499" y="1529"/>
                    <a:pt x="1499" y="1535"/>
                  </a:cubicBezTo>
                  <a:cubicBezTo>
                    <a:pt x="1498" y="1547"/>
                    <a:pt x="1496" y="1573"/>
                    <a:pt x="1495" y="1574"/>
                  </a:cubicBezTo>
                  <a:cubicBezTo>
                    <a:pt x="1495" y="1575"/>
                    <a:pt x="1494" y="1580"/>
                    <a:pt x="1493" y="1585"/>
                  </a:cubicBezTo>
                  <a:cubicBezTo>
                    <a:pt x="1492" y="1595"/>
                    <a:pt x="1492" y="1605"/>
                    <a:pt x="1492" y="1686"/>
                  </a:cubicBezTo>
                  <a:cubicBezTo>
                    <a:pt x="1492" y="1688"/>
                    <a:pt x="1492" y="1695"/>
                    <a:pt x="1492" y="1702"/>
                  </a:cubicBezTo>
                  <a:cubicBezTo>
                    <a:pt x="1491" y="1709"/>
                    <a:pt x="1491" y="1721"/>
                    <a:pt x="1491" y="1729"/>
                  </a:cubicBezTo>
                  <a:cubicBezTo>
                    <a:pt x="1490" y="1737"/>
                    <a:pt x="1490" y="1754"/>
                    <a:pt x="1490" y="1767"/>
                  </a:cubicBezTo>
                  <a:cubicBezTo>
                    <a:pt x="1489" y="1784"/>
                    <a:pt x="1489" y="1794"/>
                    <a:pt x="1491" y="1807"/>
                  </a:cubicBezTo>
                  <a:cubicBezTo>
                    <a:pt x="1491" y="1817"/>
                    <a:pt x="1492" y="1832"/>
                    <a:pt x="1493" y="1840"/>
                  </a:cubicBezTo>
                  <a:cubicBezTo>
                    <a:pt x="1493" y="1857"/>
                    <a:pt x="1493" y="1857"/>
                    <a:pt x="1502" y="1862"/>
                  </a:cubicBezTo>
                  <a:cubicBezTo>
                    <a:pt x="1508" y="1866"/>
                    <a:pt x="1512" y="1871"/>
                    <a:pt x="1514" y="1876"/>
                  </a:cubicBezTo>
                  <a:cubicBezTo>
                    <a:pt x="1515" y="1880"/>
                    <a:pt x="1515" y="1887"/>
                    <a:pt x="1513" y="1893"/>
                  </a:cubicBezTo>
                  <a:cubicBezTo>
                    <a:pt x="1513" y="1895"/>
                    <a:pt x="1512" y="1902"/>
                    <a:pt x="1511" y="1909"/>
                  </a:cubicBezTo>
                  <a:cubicBezTo>
                    <a:pt x="1510" y="1920"/>
                    <a:pt x="1508" y="1932"/>
                    <a:pt x="1505" y="1938"/>
                  </a:cubicBezTo>
                  <a:cubicBezTo>
                    <a:pt x="1504" y="1939"/>
                    <a:pt x="1503" y="1944"/>
                    <a:pt x="1502" y="1949"/>
                  </a:cubicBezTo>
                  <a:cubicBezTo>
                    <a:pt x="1502" y="1953"/>
                    <a:pt x="1501" y="1958"/>
                    <a:pt x="1500" y="1960"/>
                  </a:cubicBezTo>
                  <a:cubicBezTo>
                    <a:pt x="1499" y="1961"/>
                    <a:pt x="1498" y="1967"/>
                    <a:pt x="1498" y="1971"/>
                  </a:cubicBezTo>
                  <a:cubicBezTo>
                    <a:pt x="1496" y="1985"/>
                    <a:pt x="1493" y="2010"/>
                    <a:pt x="1492" y="2015"/>
                  </a:cubicBezTo>
                  <a:cubicBezTo>
                    <a:pt x="1491" y="2017"/>
                    <a:pt x="1489" y="2022"/>
                    <a:pt x="1488" y="2025"/>
                  </a:cubicBezTo>
                  <a:cubicBezTo>
                    <a:pt x="1487" y="2029"/>
                    <a:pt x="1486" y="2033"/>
                    <a:pt x="1486" y="2034"/>
                  </a:cubicBezTo>
                  <a:cubicBezTo>
                    <a:pt x="1486" y="2036"/>
                    <a:pt x="1485" y="2038"/>
                    <a:pt x="1484" y="2040"/>
                  </a:cubicBezTo>
                  <a:cubicBezTo>
                    <a:pt x="1481" y="2044"/>
                    <a:pt x="1483" y="2048"/>
                    <a:pt x="1493" y="2063"/>
                  </a:cubicBezTo>
                  <a:cubicBezTo>
                    <a:pt x="1496" y="2067"/>
                    <a:pt x="1500" y="2072"/>
                    <a:pt x="1500" y="2073"/>
                  </a:cubicBezTo>
                  <a:cubicBezTo>
                    <a:pt x="1506" y="2082"/>
                    <a:pt x="1508" y="2087"/>
                    <a:pt x="1508" y="2092"/>
                  </a:cubicBezTo>
                  <a:cubicBezTo>
                    <a:pt x="1508" y="2094"/>
                    <a:pt x="1509" y="2098"/>
                    <a:pt x="1510" y="2101"/>
                  </a:cubicBezTo>
                  <a:cubicBezTo>
                    <a:pt x="1512" y="2107"/>
                    <a:pt x="1512" y="2116"/>
                    <a:pt x="1511" y="2124"/>
                  </a:cubicBezTo>
                  <a:cubicBezTo>
                    <a:pt x="1510" y="2131"/>
                    <a:pt x="1508" y="2134"/>
                    <a:pt x="1505" y="2135"/>
                  </a:cubicBezTo>
                  <a:cubicBezTo>
                    <a:pt x="1504" y="2136"/>
                    <a:pt x="1493" y="2136"/>
                    <a:pt x="1481" y="2137"/>
                  </a:cubicBezTo>
                  <a:cubicBezTo>
                    <a:pt x="1470" y="2138"/>
                    <a:pt x="1456" y="2139"/>
                    <a:pt x="1450" y="2140"/>
                  </a:cubicBezTo>
                  <a:cubicBezTo>
                    <a:pt x="1445" y="2140"/>
                    <a:pt x="1436" y="2141"/>
                    <a:pt x="1430" y="2141"/>
                  </a:cubicBezTo>
                  <a:cubicBezTo>
                    <a:pt x="1420" y="2140"/>
                    <a:pt x="1415" y="2140"/>
                    <a:pt x="1412" y="2136"/>
                  </a:cubicBezTo>
                  <a:cubicBezTo>
                    <a:pt x="1410" y="2133"/>
                    <a:pt x="1408" y="2126"/>
                    <a:pt x="1408" y="2114"/>
                  </a:cubicBezTo>
                  <a:cubicBezTo>
                    <a:pt x="1407" y="2098"/>
                    <a:pt x="1406" y="2097"/>
                    <a:pt x="1401" y="2092"/>
                  </a:cubicBezTo>
                  <a:cubicBezTo>
                    <a:pt x="1396" y="2088"/>
                    <a:pt x="1395" y="2084"/>
                    <a:pt x="1393" y="2074"/>
                  </a:cubicBezTo>
                  <a:cubicBezTo>
                    <a:pt x="1393" y="2071"/>
                    <a:pt x="1392" y="2067"/>
                    <a:pt x="1392" y="2066"/>
                  </a:cubicBezTo>
                  <a:cubicBezTo>
                    <a:pt x="1391" y="2065"/>
                    <a:pt x="1390" y="2063"/>
                    <a:pt x="1390" y="2060"/>
                  </a:cubicBezTo>
                  <a:cubicBezTo>
                    <a:pt x="1390" y="2058"/>
                    <a:pt x="1388" y="2055"/>
                    <a:pt x="1387" y="2054"/>
                  </a:cubicBezTo>
                  <a:cubicBezTo>
                    <a:pt x="1386" y="2052"/>
                    <a:pt x="1383" y="2049"/>
                    <a:pt x="1382" y="2045"/>
                  </a:cubicBezTo>
                  <a:cubicBezTo>
                    <a:pt x="1381" y="2043"/>
                    <a:pt x="1379" y="2039"/>
                    <a:pt x="1377" y="2037"/>
                  </a:cubicBezTo>
                  <a:cubicBezTo>
                    <a:pt x="1370" y="2029"/>
                    <a:pt x="1364" y="2011"/>
                    <a:pt x="1359" y="1986"/>
                  </a:cubicBezTo>
                  <a:cubicBezTo>
                    <a:pt x="1353" y="1953"/>
                    <a:pt x="1352" y="1943"/>
                    <a:pt x="1353" y="1920"/>
                  </a:cubicBezTo>
                  <a:cubicBezTo>
                    <a:pt x="1353" y="1909"/>
                    <a:pt x="1354" y="1891"/>
                    <a:pt x="1355" y="1880"/>
                  </a:cubicBezTo>
                  <a:cubicBezTo>
                    <a:pt x="1355" y="1870"/>
                    <a:pt x="1356" y="1857"/>
                    <a:pt x="1356" y="1853"/>
                  </a:cubicBezTo>
                  <a:cubicBezTo>
                    <a:pt x="1357" y="1848"/>
                    <a:pt x="1357" y="1840"/>
                    <a:pt x="1358" y="1835"/>
                  </a:cubicBezTo>
                  <a:cubicBezTo>
                    <a:pt x="1358" y="1830"/>
                    <a:pt x="1359" y="1821"/>
                    <a:pt x="1359" y="1815"/>
                  </a:cubicBezTo>
                  <a:cubicBezTo>
                    <a:pt x="1359" y="1800"/>
                    <a:pt x="1360" y="1779"/>
                    <a:pt x="1362" y="1761"/>
                  </a:cubicBezTo>
                  <a:cubicBezTo>
                    <a:pt x="1363" y="1751"/>
                    <a:pt x="1364" y="1740"/>
                    <a:pt x="1364" y="1728"/>
                  </a:cubicBezTo>
                  <a:cubicBezTo>
                    <a:pt x="1364" y="1718"/>
                    <a:pt x="1364" y="1708"/>
                    <a:pt x="1364" y="1706"/>
                  </a:cubicBezTo>
                  <a:cubicBezTo>
                    <a:pt x="1366" y="1700"/>
                    <a:pt x="1366" y="1685"/>
                    <a:pt x="1365" y="1676"/>
                  </a:cubicBezTo>
                  <a:cubicBezTo>
                    <a:pt x="1363" y="1665"/>
                    <a:pt x="1362" y="1642"/>
                    <a:pt x="1362" y="1630"/>
                  </a:cubicBezTo>
                  <a:cubicBezTo>
                    <a:pt x="1363" y="1619"/>
                    <a:pt x="1360" y="1592"/>
                    <a:pt x="1359" y="1590"/>
                  </a:cubicBezTo>
                  <a:cubicBezTo>
                    <a:pt x="1357" y="1588"/>
                    <a:pt x="1345" y="1554"/>
                    <a:pt x="1344" y="1548"/>
                  </a:cubicBezTo>
                  <a:cubicBezTo>
                    <a:pt x="1342" y="1540"/>
                    <a:pt x="1340" y="1524"/>
                    <a:pt x="1340" y="1515"/>
                  </a:cubicBezTo>
                  <a:cubicBezTo>
                    <a:pt x="1340" y="1504"/>
                    <a:pt x="1333" y="1442"/>
                    <a:pt x="1331" y="1438"/>
                  </a:cubicBezTo>
                  <a:cubicBezTo>
                    <a:pt x="1327" y="1431"/>
                    <a:pt x="1321" y="1402"/>
                    <a:pt x="1321" y="1393"/>
                  </a:cubicBezTo>
                  <a:cubicBezTo>
                    <a:pt x="1321" y="1390"/>
                    <a:pt x="1321" y="1390"/>
                    <a:pt x="1320" y="1390"/>
                  </a:cubicBezTo>
                  <a:cubicBezTo>
                    <a:pt x="1319" y="1391"/>
                    <a:pt x="1311" y="1394"/>
                    <a:pt x="1302" y="1397"/>
                  </a:cubicBezTo>
                  <a:cubicBezTo>
                    <a:pt x="1293" y="1400"/>
                    <a:pt x="1285" y="1403"/>
                    <a:pt x="1284" y="1403"/>
                  </a:cubicBezTo>
                  <a:cubicBezTo>
                    <a:pt x="1281" y="1405"/>
                    <a:pt x="1280" y="1409"/>
                    <a:pt x="1280" y="1446"/>
                  </a:cubicBezTo>
                  <a:cubicBezTo>
                    <a:pt x="1280" y="1464"/>
                    <a:pt x="1280" y="1480"/>
                    <a:pt x="1279" y="1481"/>
                  </a:cubicBezTo>
                  <a:cubicBezTo>
                    <a:pt x="1279" y="1481"/>
                    <a:pt x="1278" y="1488"/>
                    <a:pt x="1278" y="1495"/>
                  </a:cubicBezTo>
                  <a:cubicBezTo>
                    <a:pt x="1276" y="1527"/>
                    <a:pt x="1271" y="1551"/>
                    <a:pt x="1262" y="1567"/>
                  </a:cubicBezTo>
                  <a:cubicBezTo>
                    <a:pt x="1258" y="1575"/>
                    <a:pt x="1258" y="1575"/>
                    <a:pt x="1258" y="1575"/>
                  </a:cubicBezTo>
                  <a:cubicBezTo>
                    <a:pt x="1258" y="1607"/>
                    <a:pt x="1258" y="1607"/>
                    <a:pt x="1258" y="1607"/>
                  </a:cubicBezTo>
                  <a:cubicBezTo>
                    <a:pt x="1258" y="1640"/>
                    <a:pt x="1258" y="1640"/>
                    <a:pt x="1258" y="1640"/>
                  </a:cubicBezTo>
                  <a:cubicBezTo>
                    <a:pt x="1255" y="1648"/>
                    <a:pt x="1255" y="1648"/>
                    <a:pt x="1255" y="1648"/>
                  </a:cubicBezTo>
                  <a:cubicBezTo>
                    <a:pt x="1254" y="1652"/>
                    <a:pt x="1252" y="1656"/>
                    <a:pt x="1252" y="1657"/>
                  </a:cubicBezTo>
                  <a:cubicBezTo>
                    <a:pt x="1251" y="1657"/>
                    <a:pt x="1251" y="1661"/>
                    <a:pt x="1252" y="1666"/>
                  </a:cubicBezTo>
                  <a:cubicBezTo>
                    <a:pt x="1255" y="1683"/>
                    <a:pt x="1256" y="1693"/>
                    <a:pt x="1255" y="1710"/>
                  </a:cubicBezTo>
                  <a:cubicBezTo>
                    <a:pt x="1255" y="1720"/>
                    <a:pt x="1254" y="1733"/>
                    <a:pt x="1254" y="1740"/>
                  </a:cubicBezTo>
                  <a:cubicBezTo>
                    <a:pt x="1254" y="1755"/>
                    <a:pt x="1252" y="1771"/>
                    <a:pt x="1250" y="1788"/>
                  </a:cubicBezTo>
                  <a:cubicBezTo>
                    <a:pt x="1248" y="1801"/>
                    <a:pt x="1248" y="1804"/>
                    <a:pt x="1250" y="1817"/>
                  </a:cubicBezTo>
                  <a:cubicBezTo>
                    <a:pt x="1252" y="1825"/>
                    <a:pt x="1252" y="1835"/>
                    <a:pt x="1253" y="1851"/>
                  </a:cubicBezTo>
                  <a:cubicBezTo>
                    <a:pt x="1253" y="1867"/>
                    <a:pt x="1254" y="1874"/>
                    <a:pt x="1255" y="1878"/>
                  </a:cubicBezTo>
                  <a:cubicBezTo>
                    <a:pt x="1256" y="1880"/>
                    <a:pt x="1258" y="1888"/>
                    <a:pt x="1259" y="1895"/>
                  </a:cubicBezTo>
                  <a:cubicBezTo>
                    <a:pt x="1260" y="1901"/>
                    <a:pt x="1263" y="1911"/>
                    <a:pt x="1265" y="1917"/>
                  </a:cubicBezTo>
                  <a:cubicBezTo>
                    <a:pt x="1267" y="1924"/>
                    <a:pt x="1268" y="1930"/>
                    <a:pt x="1268" y="1932"/>
                  </a:cubicBezTo>
                  <a:cubicBezTo>
                    <a:pt x="1268" y="1938"/>
                    <a:pt x="1266" y="1945"/>
                    <a:pt x="1256" y="1961"/>
                  </a:cubicBezTo>
                  <a:cubicBezTo>
                    <a:pt x="1249" y="1974"/>
                    <a:pt x="1247" y="1978"/>
                    <a:pt x="1245" y="1993"/>
                  </a:cubicBezTo>
                  <a:cubicBezTo>
                    <a:pt x="1243" y="2012"/>
                    <a:pt x="1238" y="2035"/>
                    <a:pt x="1237" y="2040"/>
                  </a:cubicBezTo>
                  <a:cubicBezTo>
                    <a:pt x="1234" y="2047"/>
                    <a:pt x="1230" y="2054"/>
                    <a:pt x="1227" y="2055"/>
                  </a:cubicBezTo>
                  <a:cubicBezTo>
                    <a:pt x="1224" y="2056"/>
                    <a:pt x="1224" y="2056"/>
                    <a:pt x="1224" y="2065"/>
                  </a:cubicBezTo>
                  <a:cubicBezTo>
                    <a:pt x="1223" y="2071"/>
                    <a:pt x="1223" y="2075"/>
                    <a:pt x="1221" y="2078"/>
                  </a:cubicBezTo>
                  <a:cubicBezTo>
                    <a:pt x="1219" y="2083"/>
                    <a:pt x="1217" y="2084"/>
                    <a:pt x="1197" y="2095"/>
                  </a:cubicBezTo>
                  <a:cubicBezTo>
                    <a:pt x="1183" y="2103"/>
                    <a:pt x="1180" y="2106"/>
                    <a:pt x="1180" y="2112"/>
                  </a:cubicBezTo>
                  <a:cubicBezTo>
                    <a:pt x="1180" y="2122"/>
                    <a:pt x="1179" y="2125"/>
                    <a:pt x="1173" y="2130"/>
                  </a:cubicBezTo>
                  <a:cubicBezTo>
                    <a:pt x="1161" y="2140"/>
                    <a:pt x="1151" y="2144"/>
                    <a:pt x="1127" y="2143"/>
                  </a:cubicBezTo>
                  <a:cubicBezTo>
                    <a:pt x="1108" y="2142"/>
                    <a:pt x="1083" y="2136"/>
                    <a:pt x="1079" y="2132"/>
                  </a:cubicBezTo>
                  <a:cubicBezTo>
                    <a:pt x="1076" y="2129"/>
                    <a:pt x="1074" y="2107"/>
                    <a:pt x="1076" y="2099"/>
                  </a:cubicBezTo>
                  <a:cubicBezTo>
                    <a:pt x="1077" y="2095"/>
                    <a:pt x="1082" y="2085"/>
                    <a:pt x="1083" y="2085"/>
                  </a:cubicBezTo>
                  <a:cubicBezTo>
                    <a:pt x="1084" y="2084"/>
                    <a:pt x="1084" y="2083"/>
                    <a:pt x="1084" y="2083"/>
                  </a:cubicBezTo>
                  <a:cubicBezTo>
                    <a:pt x="1083" y="2082"/>
                    <a:pt x="1083" y="2082"/>
                    <a:pt x="1084" y="2082"/>
                  </a:cubicBezTo>
                  <a:cubicBezTo>
                    <a:pt x="1084" y="2083"/>
                    <a:pt x="1085" y="2082"/>
                    <a:pt x="1086" y="2080"/>
                  </a:cubicBezTo>
                  <a:cubicBezTo>
                    <a:pt x="1088" y="2078"/>
                    <a:pt x="1092" y="2074"/>
                    <a:pt x="1095" y="2070"/>
                  </a:cubicBezTo>
                  <a:cubicBezTo>
                    <a:pt x="1099" y="2067"/>
                    <a:pt x="1104" y="2062"/>
                    <a:pt x="1106" y="2059"/>
                  </a:cubicBezTo>
                  <a:cubicBezTo>
                    <a:pt x="1109" y="2056"/>
                    <a:pt x="1116" y="2045"/>
                    <a:pt x="1116" y="2044"/>
                  </a:cubicBezTo>
                  <a:cubicBezTo>
                    <a:pt x="1116" y="2044"/>
                    <a:pt x="1115" y="2043"/>
                    <a:pt x="1114" y="2043"/>
                  </a:cubicBezTo>
                  <a:cubicBezTo>
                    <a:pt x="1111" y="2043"/>
                    <a:pt x="1111" y="2038"/>
                    <a:pt x="1114" y="2034"/>
                  </a:cubicBezTo>
                  <a:cubicBezTo>
                    <a:pt x="1116" y="2032"/>
                    <a:pt x="1116" y="2032"/>
                    <a:pt x="1114" y="2029"/>
                  </a:cubicBezTo>
                  <a:cubicBezTo>
                    <a:pt x="1113" y="2026"/>
                    <a:pt x="1113" y="2023"/>
                    <a:pt x="1114" y="2013"/>
                  </a:cubicBezTo>
                  <a:cubicBezTo>
                    <a:pt x="1114" y="2006"/>
                    <a:pt x="1114" y="1992"/>
                    <a:pt x="1115" y="1982"/>
                  </a:cubicBezTo>
                  <a:cubicBezTo>
                    <a:pt x="1115" y="1957"/>
                    <a:pt x="1116" y="1943"/>
                    <a:pt x="1119" y="1937"/>
                  </a:cubicBezTo>
                  <a:cubicBezTo>
                    <a:pt x="1120" y="1934"/>
                    <a:pt x="1120" y="1931"/>
                    <a:pt x="1120" y="1931"/>
                  </a:cubicBezTo>
                  <a:cubicBezTo>
                    <a:pt x="1120" y="1930"/>
                    <a:pt x="1120" y="1928"/>
                    <a:pt x="1120" y="1925"/>
                  </a:cubicBezTo>
                  <a:cubicBezTo>
                    <a:pt x="1122" y="1920"/>
                    <a:pt x="1121" y="1920"/>
                    <a:pt x="1114" y="1898"/>
                  </a:cubicBezTo>
                  <a:cubicBezTo>
                    <a:pt x="1108" y="1881"/>
                    <a:pt x="1108" y="1881"/>
                    <a:pt x="1108" y="1881"/>
                  </a:cubicBezTo>
                  <a:cubicBezTo>
                    <a:pt x="1109" y="1864"/>
                    <a:pt x="1109" y="1864"/>
                    <a:pt x="1109" y="1864"/>
                  </a:cubicBezTo>
                  <a:cubicBezTo>
                    <a:pt x="1110" y="1855"/>
                    <a:pt x="1110" y="1843"/>
                    <a:pt x="1111" y="1839"/>
                  </a:cubicBezTo>
                  <a:cubicBezTo>
                    <a:pt x="1111" y="1834"/>
                    <a:pt x="1111" y="1818"/>
                    <a:pt x="1111" y="1802"/>
                  </a:cubicBezTo>
                  <a:cubicBezTo>
                    <a:pt x="1111" y="1774"/>
                    <a:pt x="1112" y="1757"/>
                    <a:pt x="1115" y="1737"/>
                  </a:cubicBezTo>
                  <a:cubicBezTo>
                    <a:pt x="1115" y="1732"/>
                    <a:pt x="1116" y="1727"/>
                    <a:pt x="1116" y="1724"/>
                  </a:cubicBezTo>
                  <a:cubicBezTo>
                    <a:pt x="1116" y="1721"/>
                    <a:pt x="1116" y="1717"/>
                    <a:pt x="1117" y="1715"/>
                  </a:cubicBezTo>
                  <a:cubicBezTo>
                    <a:pt x="1118" y="1713"/>
                    <a:pt x="1118" y="1708"/>
                    <a:pt x="1117" y="1697"/>
                  </a:cubicBezTo>
                  <a:cubicBezTo>
                    <a:pt x="1116" y="1682"/>
                    <a:pt x="1117" y="1664"/>
                    <a:pt x="1119" y="1649"/>
                  </a:cubicBezTo>
                  <a:cubicBezTo>
                    <a:pt x="1120" y="1644"/>
                    <a:pt x="1121" y="1634"/>
                    <a:pt x="1121" y="1619"/>
                  </a:cubicBezTo>
                  <a:cubicBezTo>
                    <a:pt x="1121" y="1594"/>
                    <a:pt x="1122" y="1590"/>
                    <a:pt x="1127" y="1576"/>
                  </a:cubicBezTo>
                  <a:cubicBezTo>
                    <a:pt x="1128" y="1571"/>
                    <a:pt x="1131" y="1565"/>
                    <a:pt x="1132" y="1561"/>
                  </a:cubicBezTo>
                  <a:cubicBezTo>
                    <a:pt x="1135" y="1554"/>
                    <a:pt x="1135" y="1554"/>
                    <a:pt x="1135" y="1554"/>
                  </a:cubicBezTo>
                  <a:cubicBezTo>
                    <a:pt x="1134" y="1545"/>
                    <a:pt x="1134" y="1545"/>
                    <a:pt x="1134" y="1545"/>
                  </a:cubicBezTo>
                  <a:cubicBezTo>
                    <a:pt x="1133" y="1541"/>
                    <a:pt x="1133" y="1534"/>
                    <a:pt x="1133" y="1530"/>
                  </a:cubicBezTo>
                  <a:cubicBezTo>
                    <a:pt x="1133" y="1526"/>
                    <a:pt x="1132" y="1520"/>
                    <a:pt x="1131" y="1516"/>
                  </a:cubicBezTo>
                  <a:cubicBezTo>
                    <a:pt x="1130" y="1513"/>
                    <a:pt x="1129" y="1508"/>
                    <a:pt x="1129" y="1507"/>
                  </a:cubicBezTo>
                  <a:cubicBezTo>
                    <a:pt x="1129" y="1506"/>
                    <a:pt x="1128" y="1501"/>
                    <a:pt x="1127" y="1497"/>
                  </a:cubicBezTo>
                  <a:cubicBezTo>
                    <a:pt x="1126" y="1492"/>
                    <a:pt x="1124" y="1485"/>
                    <a:pt x="1124" y="1481"/>
                  </a:cubicBezTo>
                  <a:cubicBezTo>
                    <a:pt x="1123" y="1471"/>
                    <a:pt x="1122" y="1465"/>
                    <a:pt x="1119" y="1452"/>
                  </a:cubicBezTo>
                  <a:cubicBezTo>
                    <a:pt x="1115" y="1431"/>
                    <a:pt x="1114" y="1423"/>
                    <a:pt x="1114" y="1379"/>
                  </a:cubicBezTo>
                  <a:cubicBezTo>
                    <a:pt x="1114" y="1354"/>
                    <a:pt x="1113" y="1343"/>
                    <a:pt x="1112" y="1340"/>
                  </a:cubicBezTo>
                  <a:cubicBezTo>
                    <a:pt x="1112" y="1337"/>
                    <a:pt x="1111" y="1328"/>
                    <a:pt x="1111" y="1310"/>
                  </a:cubicBezTo>
                  <a:cubicBezTo>
                    <a:pt x="1111" y="1297"/>
                    <a:pt x="1111" y="1276"/>
                    <a:pt x="1111" y="1263"/>
                  </a:cubicBezTo>
                  <a:cubicBezTo>
                    <a:pt x="1110" y="1241"/>
                    <a:pt x="1110" y="1241"/>
                    <a:pt x="1110" y="1241"/>
                  </a:cubicBezTo>
                  <a:cubicBezTo>
                    <a:pt x="1104" y="1236"/>
                    <a:pt x="1104" y="1236"/>
                    <a:pt x="1104" y="1236"/>
                  </a:cubicBezTo>
                  <a:cubicBezTo>
                    <a:pt x="1102" y="1234"/>
                    <a:pt x="1098" y="1230"/>
                    <a:pt x="1097" y="1229"/>
                  </a:cubicBezTo>
                  <a:cubicBezTo>
                    <a:pt x="1094" y="1222"/>
                    <a:pt x="1093" y="1222"/>
                    <a:pt x="1090" y="1222"/>
                  </a:cubicBezTo>
                  <a:cubicBezTo>
                    <a:pt x="1088" y="1222"/>
                    <a:pt x="1082" y="1218"/>
                    <a:pt x="1078" y="1215"/>
                  </a:cubicBezTo>
                  <a:cubicBezTo>
                    <a:pt x="1078" y="1214"/>
                    <a:pt x="1076" y="1213"/>
                    <a:pt x="1074" y="1212"/>
                  </a:cubicBezTo>
                  <a:cubicBezTo>
                    <a:pt x="1073" y="1212"/>
                    <a:pt x="1070" y="1210"/>
                    <a:pt x="1068" y="1207"/>
                  </a:cubicBezTo>
                  <a:cubicBezTo>
                    <a:pt x="1066" y="1205"/>
                    <a:pt x="1062" y="1202"/>
                    <a:pt x="1060" y="1201"/>
                  </a:cubicBezTo>
                  <a:cubicBezTo>
                    <a:pt x="1054" y="1196"/>
                    <a:pt x="1051" y="1186"/>
                    <a:pt x="1052" y="1174"/>
                  </a:cubicBezTo>
                  <a:cubicBezTo>
                    <a:pt x="1052" y="1170"/>
                    <a:pt x="1053" y="1165"/>
                    <a:pt x="1053" y="1164"/>
                  </a:cubicBezTo>
                  <a:cubicBezTo>
                    <a:pt x="1054" y="1161"/>
                    <a:pt x="1054" y="1160"/>
                    <a:pt x="1053" y="1155"/>
                  </a:cubicBezTo>
                  <a:cubicBezTo>
                    <a:pt x="1051" y="1147"/>
                    <a:pt x="1052" y="1142"/>
                    <a:pt x="1054" y="1131"/>
                  </a:cubicBezTo>
                  <a:cubicBezTo>
                    <a:pt x="1056" y="1120"/>
                    <a:pt x="1055" y="1115"/>
                    <a:pt x="1052" y="1107"/>
                  </a:cubicBezTo>
                  <a:cubicBezTo>
                    <a:pt x="1049" y="1101"/>
                    <a:pt x="1049" y="1101"/>
                    <a:pt x="1049" y="1086"/>
                  </a:cubicBezTo>
                  <a:cubicBezTo>
                    <a:pt x="1049" y="1070"/>
                    <a:pt x="1046" y="1041"/>
                    <a:pt x="1042" y="1022"/>
                  </a:cubicBezTo>
                  <a:cubicBezTo>
                    <a:pt x="1041" y="1012"/>
                    <a:pt x="1036" y="985"/>
                    <a:pt x="1034" y="972"/>
                  </a:cubicBezTo>
                  <a:cubicBezTo>
                    <a:pt x="1033" y="964"/>
                    <a:pt x="1032" y="958"/>
                    <a:pt x="1032" y="958"/>
                  </a:cubicBezTo>
                  <a:cubicBezTo>
                    <a:pt x="1031" y="958"/>
                    <a:pt x="1030" y="964"/>
                    <a:pt x="1022" y="998"/>
                  </a:cubicBezTo>
                  <a:cubicBezTo>
                    <a:pt x="1017" y="1018"/>
                    <a:pt x="1017" y="1018"/>
                    <a:pt x="1017" y="1018"/>
                  </a:cubicBezTo>
                  <a:cubicBezTo>
                    <a:pt x="1023" y="1025"/>
                    <a:pt x="1023" y="1025"/>
                    <a:pt x="1023" y="1025"/>
                  </a:cubicBezTo>
                  <a:cubicBezTo>
                    <a:pt x="1025" y="1029"/>
                    <a:pt x="1028" y="1033"/>
                    <a:pt x="1028" y="1033"/>
                  </a:cubicBezTo>
                  <a:cubicBezTo>
                    <a:pt x="1028" y="1038"/>
                    <a:pt x="1027" y="1042"/>
                    <a:pt x="1021" y="1051"/>
                  </a:cubicBezTo>
                  <a:cubicBezTo>
                    <a:pt x="1014" y="1063"/>
                    <a:pt x="1007" y="1070"/>
                    <a:pt x="999" y="1073"/>
                  </a:cubicBezTo>
                  <a:cubicBezTo>
                    <a:pt x="998" y="1073"/>
                    <a:pt x="998" y="1074"/>
                    <a:pt x="999" y="1080"/>
                  </a:cubicBezTo>
                  <a:cubicBezTo>
                    <a:pt x="1001" y="1089"/>
                    <a:pt x="1000" y="1090"/>
                    <a:pt x="996" y="1095"/>
                  </a:cubicBezTo>
                  <a:cubicBezTo>
                    <a:pt x="992" y="1100"/>
                    <a:pt x="992" y="1100"/>
                    <a:pt x="992" y="1100"/>
                  </a:cubicBezTo>
                  <a:cubicBezTo>
                    <a:pt x="994" y="1111"/>
                    <a:pt x="994" y="1111"/>
                    <a:pt x="994" y="1111"/>
                  </a:cubicBezTo>
                  <a:cubicBezTo>
                    <a:pt x="998" y="1131"/>
                    <a:pt x="999" y="1136"/>
                    <a:pt x="999" y="1141"/>
                  </a:cubicBezTo>
                  <a:cubicBezTo>
                    <a:pt x="999" y="1143"/>
                    <a:pt x="1000" y="1148"/>
                    <a:pt x="1001" y="1153"/>
                  </a:cubicBezTo>
                  <a:cubicBezTo>
                    <a:pt x="1003" y="1168"/>
                    <a:pt x="1004" y="1175"/>
                    <a:pt x="1004" y="1188"/>
                  </a:cubicBezTo>
                  <a:cubicBezTo>
                    <a:pt x="1005" y="1195"/>
                    <a:pt x="1005" y="1203"/>
                    <a:pt x="1006" y="1206"/>
                  </a:cubicBezTo>
                  <a:cubicBezTo>
                    <a:pt x="1006" y="1209"/>
                    <a:pt x="1006" y="1214"/>
                    <a:pt x="1005" y="1216"/>
                  </a:cubicBezTo>
                  <a:cubicBezTo>
                    <a:pt x="1004" y="1220"/>
                    <a:pt x="1006" y="1232"/>
                    <a:pt x="1010" y="1252"/>
                  </a:cubicBezTo>
                  <a:cubicBezTo>
                    <a:pt x="1014" y="1274"/>
                    <a:pt x="1014" y="1273"/>
                    <a:pt x="1009" y="1282"/>
                  </a:cubicBezTo>
                  <a:cubicBezTo>
                    <a:pt x="1007" y="1288"/>
                    <a:pt x="1005" y="1292"/>
                    <a:pt x="1005" y="1296"/>
                  </a:cubicBezTo>
                  <a:cubicBezTo>
                    <a:pt x="1004" y="1299"/>
                    <a:pt x="1004" y="1302"/>
                    <a:pt x="1004" y="1303"/>
                  </a:cubicBezTo>
                  <a:cubicBezTo>
                    <a:pt x="1003" y="1305"/>
                    <a:pt x="1003" y="1327"/>
                    <a:pt x="1003" y="1352"/>
                  </a:cubicBezTo>
                  <a:cubicBezTo>
                    <a:pt x="1003" y="1388"/>
                    <a:pt x="1002" y="1402"/>
                    <a:pt x="1002" y="1410"/>
                  </a:cubicBezTo>
                  <a:cubicBezTo>
                    <a:pt x="1001" y="1416"/>
                    <a:pt x="1000" y="1422"/>
                    <a:pt x="1000" y="1423"/>
                  </a:cubicBezTo>
                  <a:cubicBezTo>
                    <a:pt x="999" y="1423"/>
                    <a:pt x="999" y="1432"/>
                    <a:pt x="999" y="1443"/>
                  </a:cubicBezTo>
                  <a:cubicBezTo>
                    <a:pt x="998" y="1467"/>
                    <a:pt x="996" y="1482"/>
                    <a:pt x="991" y="1502"/>
                  </a:cubicBezTo>
                  <a:cubicBezTo>
                    <a:pt x="987" y="1518"/>
                    <a:pt x="987" y="1518"/>
                    <a:pt x="987" y="1579"/>
                  </a:cubicBezTo>
                  <a:cubicBezTo>
                    <a:pt x="987" y="1646"/>
                    <a:pt x="988" y="1680"/>
                    <a:pt x="993" y="1729"/>
                  </a:cubicBezTo>
                  <a:cubicBezTo>
                    <a:pt x="998" y="1785"/>
                    <a:pt x="998" y="1783"/>
                    <a:pt x="996" y="1785"/>
                  </a:cubicBezTo>
                  <a:cubicBezTo>
                    <a:pt x="996" y="1786"/>
                    <a:pt x="992" y="1789"/>
                    <a:pt x="988" y="1790"/>
                  </a:cubicBezTo>
                  <a:cubicBezTo>
                    <a:pt x="982" y="1793"/>
                    <a:pt x="980" y="1794"/>
                    <a:pt x="979" y="1797"/>
                  </a:cubicBezTo>
                  <a:cubicBezTo>
                    <a:pt x="979" y="1799"/>
                    <a:pt x="978" y="1801"/>
                    <a:pt x="977" y="1802"/>
                  </a:cubicBezTo>
                  <a:cubicBezTo>
                    <a:pt x="974" y="1809"/>
                    <a:pt x="959" y="1856"/>
                    <a:pt x="952" y="1879"/>
                  </a:cubicBezTo>
                  <a:cubicBezTo>
                    <a:pt x="947" y="1894"/>
                    <a:pt x="947" y="1896"/>
                    <a:pt x="949" y="1906"/>
                  </a:cubicBezTo>
                  <a:cubicBezTo>
                    <a:pt x="951" y="1916"/>
                    <a:pt x="951" y="1926"/>
                    <a:pt x="949" y="1931"/>
                  </a:cubicBezTo>
                  <a:cubicBezTo>
                    <a:pt x="949" y="1933"/>
                    <a:pt x="948" y="1934"/>
                    <a:pt x="948" y="1935"/>
                  </a:cubicBezTo>
                  <a:cubicBezTo>
                    <a:pt x="948" y="1935"/>
                    <a:pt x="950" y="1936"/>
                    <a:pt x="951" y="1937"/>
                  </a:cubicBezTo>
                  <a:cubicBezTo>
                    <a:pt x="961" y="1945"/>
                    <a:pt x="965" y="1953"/>
                    <a:pt x="964" y="1964"/>
                  </a:cubicBezTo>
                  <a:cubicBezTo>
                    <a:pt x="964" y="1967"/>
                    <a:pt x="964" y="1970"/>
                    <a:pt x="964" y="1970"/>
                  </a:cubicBezTo>
                  <a:cubicBezTo>
                    <a:pt x="965" y="1971"/>
                    <a:pt x="966" y="1975"/>
                    <a:pt x="968" y="1980"/>
                  </a:cubicBezTo>
                  <a:cubicBezTo>
                    <a:pt x="969" y="1984"/>
                    <a:pt x="971" y="1989"/>
                    <a:pt x="971" y="1989"/>
                  </a:cubicBezTo>
                  <a:cubicBezTo>
                    <a:pt x="972" y="1990"/>
                    <a:pt x="973" y="1995"/>
                    <a:pt x="974" y="2001"/>
                  </a:cubicBezTo>
                  <a:cubicBezTo>
                    <a:pt x="976" y="2009"/>
                    <a:pt x="977" y="2013"/>
                    <a:pt x="977" y="2019"/>
                  </a:cubicBezTo>
                  <a:cubicBezTo>
                    <a:pt x="976" y="2026"/>
                    <a:pt x="977" y="2026"/>
                    <a:pt x="978" y="2027"/>
                  </a:cubicBezTo>
                  <a:cubicBezTo>
                    <a:pt x="986" y="2034"/>
                    <a:pt x="992" y="2043"/>
                    <a:pt x="994" y="2052"/>
                  </a:cubicBezTo>
                  <a:cubicBezTo>
                    <a:pt x="995" y="2061"/>
                    <a:pt x="995" y="2065"/>
                    <a:pt x="992" y="2067"/>
                  </a:cubicBezTo>
                  <a:cubicBezTo>
                    <a:pt x="991" y="2069"/>
                    <a:pt x="990" y="2070"/>
                    <a:pt x="990" y="2072"/>
                  </a:cubicBezTo>
                  <a:cubicBezTo>
                    <a:pt x="990" y="2074"/>
                    <a:pt x="986" y="2077"/>
                    <a:pt x="983" y="2076"/>
                  </a:cubicBezTo>
                  <a:cubicBezTo>
                    <a:pt x="982" y="2076"/>
                    <a:pt x="980" y="2076"/>
                    <a:pt x="979" y="2077"/>
                  </a:cubicBezTo>
                  <a:cubicBezTo>
                    <a:pt x="977" y="2078"/>
                    <a:pt x="969" y="2081"/>
                    <a:pt x="968" y="2081"/>
                  </a:cubicBezTo>
                  <a:cubicBezTo>
                    <a:pt x="967" y="2081"/>
                    <a:pt x="965" y="2082"/>
                    <a:pt x="963" y="2083"/>
                  </a:cubicBezTo>
                  <a:cubicBezTo>
                    <a:pt x="961" y="2084"/>
                    <a:pt x="959" y="2085"/>
                    <a:pt x="957" y="2085"/>
                  </a:cubicBezTo>
                  <a:cubicBezTo>
                    <a:pt x="955" y="2085"/>
                    <a:pt x="953" y="2086"/>
                    <a:pt x="952" y="2087"/>
                  </a:cubicBezTo>
                  <a:cubicBezTo>
                    <a:pt x="951" y="2088"/>
                    <a:pt x="949" y="2088"/>
                    <a:pt x="947" y="2088"/>
                  </a:cubicBezTo>
                  <a:cubicBezTo>
                    <a:pt x="945" y="2089"/>
                    <a:pt x="942" y="2089"/>
                    <a:pt x="942" y="2090"/>
                  </a:cubicBezTo>
                  <a:cubicBezTo>
                    <a:pt x="941" y="2091"/>
                    <a:pt x="928" y="2092"/>
                    <a:pt x="926" y="2090"/>
                  </a:cubicBezTo>
                  <a:cubicBezTo>
                    <a:pt x="925" y="2090"/>
                    <a:pt x="924" y="2090"/>
                    <a:pt x="916" y="2089"/>
                  </a:cubicBezTo>
                  <a:cubicBezTo>
                    <a:pt x="914" y="2089"/>
                    <a:pt x="912" y="2088"/>
                    <a:pt x="911" y="2088"/>
                  </a:cubicBezTo>
                  <a:cubicBezTo>
                    <a:pt x="910" y="2086"/>
                    <a:pt x="908" y="2085"/>
                    <a:pt x="896" y="2084"/>
                  </a:cubicBezTo>
                  <a:cubicBezTo>
                    <a:pt x="891" y="2084"/>
                    <a:pt x="884" y="2082"/>
                    <a:pt x="881" y="2082"/>
                  </a:cubicBezTo>
                  <a:cubicBezTo>
                    <a:pt x="879" y="2081"/>
                    <a:pt x="872" y="2080"/>
                    <a:pt x="866" y="2079"/>
                  </a:cubicBezTo>
                  <a:cubicBezTo>
                    <a:pt x="859" y="2078"/>
                    <a:pt x="852" y="2077"/>
                    <a:pt x="845" y="2075"/>
                  </a:cubicBezTo>
                  <a:cubicBezTo>
                    <a:pt x="821" y="2067"/>
                    <a:pt x="813" y="2063"/>
                    <a:pt x="807" y="2056"/>
                  </a:cubicBezTo>
                  <a:cubicBezTo>
                    <a:pt x="802" y="2049"/>
                    <a:pt x="797" y="2040"/>
                    <a:pt x="796" y="2036"/>
                  </a:cubicBezTo>
                  <a:cubicBezTo>
                    <a:pt x="794" y="2032"/>
                    <a:pt x="794" y="2019"/>
                    <a:pt x="795" y="2013"/>
                  </a:cubicBezTo>
                  <a:cubicBezTo>
                    <a:pt x="795" y="2012"/>
                    <a:pt x="795" y="2005"/>
                    <a:pt x="795" y="1998"/>
                  </a:cubicBezTo>
                  <a:cubicBezTo>
                    <a:pt x="794" y="1987"/>
                    <a:pt x="793" y="1962"/>
                    <a:pt x="792" y="1924"/>
                  </a:cubicBezTo>
                  <a:cubicBezTo>
                    <a:pt x="791" y="1895"/>
                    <a:pt x="790" y="1881"/>
                    <a:pt x="790" y="1884"/>
                  </a:cubicBezTo>
                  <a:cubicBezTo>
                    <a:pt x="789" y="1885"/>
                    <a:pt x="790" y="1891"/>
                    <a:pt x="790" y="1896"/>
                  </a:cubicBezTo>
                  <a:cubicBezTo>
                    <a:pt x="791" y="1912"/>
                    <a:pt x="791" y="1935"/>
                    <a:pt x="790" y="1943"/>
                  </a:cubicBezTo>
                  <a:cubicBezTo>
                    <a:pt x="788" y="1955"/>
                    <a:pt x="780" y="1982"/>
                    <a:pt x="769" y="2008"/>
                  </a:cubicBezTo>
                  <a:cubicBezTo>
                    <a:pt x="766" y="2014"/>
                    <a:pt x="766" y="2014"/>
                    <a:pt x="766" y="2014"/>
                  </a:cubicBezTo>
                  <a:cubicBezTo>
                    <a:pt x="772" y="2019"/>
                    <a:pt x="772" y="2019"/>
                    <a:pt x="772" y="2019"/>
                  </a:cubicBezTo>
                  <a:cubicBezTo>
                    <a:pt x="780" y="2024"/>
                    <a:pt x="780" y="2023"/>
                    <a:pt x="789" y="2052"/>
                  </a:cubicBezTo>
                  <a:cubicBezTo>
                    <a:pt x="793" y="2063"/>
                    <a:pt x="793" y="2063"/>
                    <a:pt x="793" y="2073"/>
                  </a:cubicBezTo>
                  <a:cubicBezTo>
                    <a:pt x="793" y="2088"/>
                    <a:pt x="794" y="2093"/>
                    <a:pt x="799" y="2099"/>
                  </a:cubicBezTo>
                  <a:cubicBezTo>
                    <a:pt x="803" y="2103"/>
                    <a:pt x="805" y="2107"/>
                    <a:pt x="806" y="2113"/>
                  </a:cubicBezTo>
                  <a:cubicBezTo>
                    <a:pt x="807" y="2115"/>
                    <a:pt x="807" y="2119"/>
                    <a:pt x="808" y="2121"/>
                  </a:cubicBezTo>
                  <a:cubicBezTo>
                    <a:pt x="809" y="2127"/>
                    <a:pt x="808" y="2130"/>
                    <a:pt x="806" y="2132"/>
                  </a:cubicBezTo>
                  <a:cubicBezTo>
                    <a:pt x="805" y="2133"/>
                    <a:pt x="804" y="2135"/>
                    <a:pt x="804" y="2136"/>
                  </a:cubicBezTo>
                  <a:cubicBezTo>
                    <a:pt x="804" y="2138"/>
                    <a:pt x="804" y="2139"/>
                    <a:pt x="802" y="2140"/>
                  </a:cubicBezTo>
                  <a:cubicBezTo>
                    <a:pt x="794" y="2144"/>
                    <a:pt x="789" y="2146"/>
                    <a:pt x="787" y="2146"/>
                  </a:cubicBezTo>
                  <a:cubicBezTo>
                    <a:pt x="786" y="2146"/>
                    <a:pt x="784" y="2146"/>
                    <a:pt x="782" y="2147"/>
                  </a:cubicBezTo>
                  <a:cubicBezTo>
                    <a:pt x="781" y="2148"/>
                    <a:pt x="778" y="2149"/>
                    <a:pt x="776" y="2148"/>
                  </a:cubicBezTo>
                  <a:cubicBezTo>
                    <a:pt x="775" y="2148"/>
                    <a:pt x="773" y="2149"/>
                    <a:pt x="772" y="2150"/>
                  </a:cubicBezTo>
                  <a:cubicBezTo>
                    <a:pt x="771" y="2150"/>
                    <a:pt x="768" y="2150"/>
                    <a:pt x="765" y="2150"/>
                  </a:cubicBezTo>
                  <a:cubicBezTo>
                    <a:pt x="763" y="2150"/>
                    <a:pt x="761" y="2151"/>
                    <a:pt x="760" y="2152"/>
                  </a:cubicBezTo>
                  <a:cubicBezTo>
                    <a:pt x="758" y="2154"/>
                    <a:pt x="738" y="2156"/>
                    <a:pt x="727" y="2155"/>
                  </a:cubicBezTo>
                  <a:cubicBezTo>
                    <a:pt x="724" y="2155"/>
                    <a:pt x="722" y="2155"/>
                    <a:pt x="722" y="2156"/>
                  </a:cubicBezTo>
                  <a:cubicBezTo>
                    <a:pt x="720" y="2157"/>
                    <a:pt x="715" y="2157"/>
                    <a:pt x="712" y="2155"/>
                  </a:cubicBezTo>
                  <a:cubicBezTo>
                    <a:pt x="711" y="2154"/>
                    <a:pt x="708" y="2153"/>
                    <a:pt x="704" y="2152"/>
                  </a:cubicBezTo>
                  <a:cubicBezTo>
                    <a:pt x="696" y="2151"/>
                    <a:pt x="688" y="2149"/>
                    <a:pt x="680" y="2144"/>
                  </a:cubicBezTo>
                  <a:cubicBezTo>
                    <a:pt x="674" y="2141"/>
                    <a:pt x="673" y="2140"/>
                    <a:pt x="662" y="2140"/>
                  </a:cubicBezTo>
                  <a:cubicBezTo>
                    <a:pt x="655" y="2139"/>
                    <a:pt x="647" y="2138"/>
                    <a:pt x="644" y="2138"/>
                  </a:cubicBezTo>
                  <a:cubicBezTo>
                    <a:pt x="632" y="2135"/>
                    <a:pt x="600" y="2123"/>
                    <a:pt x="596" y="2120"/>
                  </a:cubicBezTo>
                  <a:cubicBezTo>
                    <a:pt x="594" y="2118"/>
                    <a:pt x="595" y="2114"/>
                    <a:pt x="599" y="2108"/>
                  </a:cubicBezTo>
                  <a:cubicBezTo>
                    <a:pt x="604" y="2099"/>
                    <a:pt x="608" y="2094"/>
                    <a:pt x="611" y="2092"/>
                  </a:cubicBezTo>
                  <a:cubicBezTo>
                    <a:pt x="613" y="2092"/>
                    <a:pt x="615" y="2090"/>
                    <a:pt x="616" y="2088"/>
                  </a:cubicBezTo>
                  <a:cubicBezTo>
                    <a:pt x="619" y="2085"/>
                    <a:pt x="619" y="2085"/>
                    <a:pt x="619" y="2085"/>
                  </a:cubicBezTo>
                  <a:cubicBezTo>
                    <a:pt x="619" y="2062"/>
                    <a:pt x="619" y="2062"/>
                    <a:pt x="619" y="2062"/>
                  </a:cubicBezTo>
                  <a:cubicBezTo>
                    <a:pt x="619" y="2039"/>
                    <a:pt x="619" y="2039"/>
                    <a:pt x="619" y="2039"/>
                  </a:cubicBezTo>
                  <a:cubicBezTo>
                    <a:pt x="615" y="2034"/>
                    <a:pt x="615" y="2034"/>
                    <a:pt x="615" y="2034"/>
                  </a:cubicBezTo>
                  <a:cubicBezTo>
                    <a:pt x="604" y="2023"/>
                    <a:pt x="592" y="2007"/>
                    <a:pt x="590" y="2001"/>
                  </a:cubicBezTo>
                  <a:cubicBezTo>
                    <a:pt x="589" y="1997"/>
                    <a:pt x="589" y="1964"/>
                    <a:pt x="590" y="1947"/>
                  </a:cubicBezTo>
                  <a:cubicBezTo>
                    <a:pt x="591" y="1935"/>
                    <a:pt x="590" y="1938"/>
                    <a:pt x="605" y="1885"/>
                  </a:cubicBezTo>
                  <a:cubicBezTo>
                    <a:pt x="617" y="1846"/>
                    <a:pt x="622" y="1831"/>
                    <a:pt x="635" y="1802"/>
                  </a:cubicBezTo>
                  <a:cubicBezTo>
                    <a:pt x="640" y="1789"/>
                    <a:pt x="658" y="1745"/>
                    <a:pt x="660" y="1740"/>
                  </a:cubicBezTo>
                  <a:cubicBezTo>
                    <a:pt x="661" y="1737"/>
                    <a:pt x="662" y="1731"/>
                    <a:pt x="663" y="1727"/>
                  </a:cubicBezTo>
                  <a:cubicBezTo>
                    <a:pt x="664" y="1723"/>
                    <a:pt x="666" y="1717"/>
                    <a:pt x="668" y="1713"/>
                  </a:cubicBezTo>
                  <a:cubicBezTo>
                    <a:pt x="669" y="1709"/>
                    <a:pt x="671" y="1704"/>
                    <a:pt x="671" y="1697"/>
                  </a:cubicBezTo>
                  <a:cubicBezTo>
                    <a:pt x="672" y="1692"/>
                    <a:pt x="674" y="1683"/>
                    <a:pt x="675" y="1678"/>
                  </a:cubicBezTo>
                  <a:cubicBezTo>
                    <a:pt x="676" y="1673"/>
                    <a:pt x="678" y="1665"/>
                    <a:pt x="679" y="1660"/>
                  </a:cubicBezTo>
                  <a:cubicBezTo>
                    <a:pt x="683" y="1641"/>
                    <a:pt x="700" y="1576"/>
                    <a:pt x="707" y="1554"/>
                  </a:cubicBezTo>
                  <a:cubicBezTo>
                    <a:pt x="708" y="1551"/>
                    <a:pt x="708" y="1545"/>
                    <a:pt x="708" y="1535"/>
                  </a:cubicBezTo>
                  <a:cubicBezTo>
                    <a:pt x="709" y="1520"/>
                    <a:pt x="709" y="1520"/>
                    <a:pt x="709" y="1520"/>
                  </a:cubicBezTo>
                  <a:cubicBezTo>
                    <a:pt x="705" y="1511"/>
                    <a:pt x="705" y="1511"/>
                    <a:pt x="705" y="1511"/>
                  </a:cubicBezTo>
                  <a:cubicBezTo>
                    <a:pt x="703" y="1505"/>
                    <a:pt x="701" y="1497"/>
                    <a:pt x="701" y="1493"/>
                  </a:cubicBezTo>
                  <a:cubicBezTo>
                    <a:pt x="700" y="1488"/>
                    <a:pt x="698" y="1477"/>
                    <a:pt x="696" y="1468"/>
                  </a:cubicBezTo>
                  <a:cubicBezTo>
                    <a:pt x="693" y="1455"/>
                    <a:pt x="690" y="1434"/>
                    <a:pt x="690" y="1431"/>
                  </a:cubicBezTo>
                  <a:cubicBezTo>
                    <a:pt x="690" y="1431"/>
                    <a:pt x="688" y="1429"/>
                    <a:pt x="686" y="1427"/>
                  </a:cubicBezTo>
                  <a:cubicBezTo>
                    <a:pt x="678" y="1422"/>
                    <a:pt x="677" y="1417"/>
                    <a:pt x="674" y="1388"/>
                  </a:cubicBezTo>
                  <a:cubicBezTo>
                    <a:pt x="674" y="1382"/>
                    <a:pt x="673" y="1373"/>
                    <a:pt x="672" y="1369"/>
                  </a:cubicBezTo>
                  <a:cubicBezTo>
                    <a:pt x="671" y="1364"/>
                    <a:pt x="670" y="1354"/>
                    <a:pt x="669" y="1335"/>
                  </a:cubicBezTo>
                  <a:cubicBezTo>
                    <a:pt x="667" y="1306"/>
                    <a:pt x="667" y="1303"/>
                    <a:pt x="665" y="1302"/>
                  </a:cubicBezTo>
                  <a:cubicBezTo>
                    <a:pt x="664" y="1302"/>
                    <a:pt x="664" y="1299"/>
                    <a:pt x="664" y="1292"/>
                  </a:cubicBezTo>
                  <a:cubicBezTo>
                    <a:pt x="664" y="1286"/>
                    <a:pt x="663" y="1274"/>
                    <a:pt x="662" y="1265"/>
                  </a:cubicBezTo>
                  <a:cubicBezTo>
                    <a:pt x="661" y="1255"/>
                    <a:pt x="660" y="1241"/>
                    <a:pt x="660" y="1229"/>
                  </a:cubicBezTo>
                  <a:cubicBezTo>
                    <a:pt x="660" y="1217"/>
                    <a:pt x="659" y="1202"/>
                    <a:pt x="659" y="1194"/>
                  </a:cubicBezTo>
                  <a:cubicBezTo>
                    <a:pt x="659" y="1186"/>
                    <a:pt x="659" y="1177"/>
                    <a:pt x="659" y="1173"/>
                  </a:cubicBezTo>
                  <a:cubicBezTo>
                    <a:pt x="660" y="1167"/>
                    <a:pt x="660" y="1164"/>
                    <a:pt x="659" y="1157"/>
                  </a:cubicBezTo>
                  <a:cubicBezTo>
                    <a:pt x="657" y="1148"/>
                    <a:pt x="658" y="1136"/>
                    <a:pt x="660" y="1126"/>
                  </a:cubicBezTo>
                  <a:cubicBezTo>
                    <a:pt x="662" y="1120"/>
                    <a:pt x="663" y="1115"/>
                    <a:pt x="667" y="1098"/>
                  </a:cubicBezTo>
                  <a:cubicBezTo>
                    <a:pt x="668" y="1095"/>
                    <a:pt x="668" y="1094"/>
                    <a:pt x="666" y="1091"/>
                  </a:cubicBezTo>
                  <a:cubicBezTo>
                    <a:pt x="665" y="1089"/>
                    <a:pt x="665" y="1087"/>
                    <a:pt x="666" y="1081"/>
                  </a:cubicBezTo>
                  <a:cubicBezTo>
                    <a:pt x="667" y="1071"/>
                    <a:pt x="667" y="1064"/>
                    <a:pt x="665" y="1055"/>
                  </a:cubicBezTo>
                  <a:cubicBezTo>
                    <a:pt x="663" y="1048"/>
                    <a:pt x="662" y="1048"/>
                    <a:pt x="660" y="1048"/>
                  </a:cubicBezTo>
                  <a:cubicBezTo>
                    <a:pt x="654" y="1047"/>
                    <a:pt x="640" y="1044"/>
                    <a:pt x="637" y="1043"/>
                  </a:cubicBezTo>
                  <a:cubicBezTo>
                    <a:pt x="634" y="1041"/>
                    <a:pt x="634" y="1041"/>
                    <a:pt x="634" y="1041"/>
                  </a:cubicBezTo>
                  <a:cubicBezTo>
                    <a:pt x="634" y="1033"/>
                    <a:pt x="634" y="1033"/>
                    <a:pt x="634" y="1033"/>
                  </a:cubicBezTo>
                  <a:cubicBezTo>
                    <a:pt x="634" y="1019"/>
                    <a:pt x="635" y="997"/>
                    <a:pt x="637" y="994"/>
                  </a:cubicBezTo>
                  <a:cubicBezTo>
                    <a:pt x="640" y="986"/>
                    <a:pt x="644" y="971"/>
                    <a:pt x="645" y="957"/>
                  </a:cubicBezTo>
                  <a:cubicBezTo>
                    <a:pt x="647" y="943"/>
                    <a:pt x="647" y="937"/>
                    <a:pt x="644" y="925"/>
                  </a:cubicBezTo>
                  <a:cubicBezTo>
                    <a:pt x="639" y="904"/>
                    <a:pt x="634" y="870"/>
                    <a:pt x="632" y="841"/>
                  </a:cubicBezTo>
                  <a:cubicBezTo>
                    <a:pt x="626" y="775"/>
                    <a:pt x="625" y="746"/>
                    <a:pt x="627" y="715"/>
                  </a:cubicBezTo>
                  <a:cubicBezTo>
                    <a:pt x="628" y="689"/>
                    <a:pt x="629" y="672"/>
                    <a:pt x="632" y="656"/>
                  </a:cubicBezTo>
                  <a:cubicBezTo>
                    <a:pt x="634" y="650"/>
                    <a:pt x="636" y="638"/>
                    <a:pt x="637" y="629"/>
                  </a:cubicBezTo>
                  <a:cubicBezTo>
                    <a:pt x="638" y="620"/>
                    <a:pt x="641" y="607"/>
                    <a:pt x="642" y="601"/>
                  </a:cubicBezTo>
                  <a:cubicBezTo>
                    <a:pt x="644" y="593"/>
                    <a:pt x="644" y="582"/>
                    <a:pt x="645" y="574"/>
                  </a:cubicBezTo>
                  <a:cubicBezTo>
                    <a:pt x="645" y="566"/>
                    <a:pt x="646" y="559"/>
                    <a:pt x="646" y="558"/>
                  </a:cubicBezTo>
                  <a:cubicBezTo>
                    <a:pt x="647" y="557"/>
                    <a:pt x="648" y="553"/>
                    <a:pt x="650" y="548"/>
                  </a:cubicBezTo>
                  <a:cubicBezTo>
                    <a:pt x="651" y="544"/>
                    <a:pt x="653" y="540"/>
                    <a:pt x="653" y="539"/>
                  </a:cubicBezTo>
                  <a:cubicBezTo>
                    <a:pt x="653" y="537"/>
                    <a:pt x="657" y="530"/>
                    <a:pt x="661" y="527"/>
                  </a:cubicBezTo>
                  <a:cubicBezTo>
                    <a:pt x="663" y="525"/>
                    <a:pt x="665" y="523"/>
                    <a:pt x="665" y="521"/>
                  </a:cubicBezTo>
                  <a:cubicBezTo>
                    <a:pt x="665" y="520"/>
                    <a:pt x="666" y="519"/>
                    <a:pt x="667" y="518"/>
                  </a:cubicBezTo>
                  <a:cubicBezTo>
                    <a:pt x="669" y="517"/>
                    <a:pt x="670" y="516"/>
                    <a:pt x="670" y="516"/>
                  </a:cubicBezTo>
                  <a:cubicBezTo>
                    <a:pt x="670" y="516"/>
                    <a:pt x="671" y="515"/>
                    <a:pt x="672" y="515"/>
                  </a:cubicBezTo>
                  <a:cubicBezTo>
                    <a:pt x="675" y="514"/>
                    <a:pt x="674" y="512"/>
                    <a:pt x="670" y="511"/>
                  </a:cubicBezTo>
                  <a:cubicBezTo>
                    <a:pt x="668" y="510"/>
                    <a:pt x="666" y="510"/>
                    <a:pt x="665" y="510"/>
                  </a:cubicBezTo>
                  <a:cubicBezTo>
                    <a:pt x="658" y="505"/>
                    <a:pt x="668" y="501"/>
                    <a:pt x="676" y="503"/>
                  </a:cubicBezTo>
                  <a:cubicBezTo>
                    <a:pt x="682" y="504"/>
                    <a:pt x="681" y="502"/>
                    <a:pt x="686" y="503"/>
                  </a:cubicBezTo>
                  <a:cubicBezTo>
                    <a:pt x="689" y="505"/>
                    <a:pt x="707" y="505"/>
                    <a:pt x="714" y="503"/>
                  </a:cubicBezTo>
                  <a:cubicBezTo>
                    <a:pt x="724" y="502"/>
                    <a:pt x="731" y="496"/>
                    <a:pt x="741" y="483"/>
                  </a:cubicBezTo>
                  <a:cubicBezTo>
                    <a:pt x="744" y="478"/>
                    <a:pt x="747" y="473"/>
                    <a:pt x="752" y="458"/>
                  </a:cubicBezTo>
                  <a:cubicBezTo>
                    <a:pt x="754" y="454"/>
                    <a:pt x="757" y="437"/>
                    <a:pt x="757" y="429"/>
                  </a:cubicBezTo>
                  <a:cubicBezTo>
                    <a:pt x="757" y="424"/>
                    <a:pt x="758" y="417"/>
                    <a:pt x="758" y="414"/>
                  </a:cubicBezTo>
                  <a:cubicBezTo>
                    <a:pt x="759" y="405"/>
                    <a:pt x="759" y="395"/>
                    <a:pt x="758" y="386"/>
                  </a:cubicBezTo>
                  <a:cubicBezTo>
                    <a:pt x="757" y="374"/>
                    <a:pt x="758" y="357"/>
                    <a:pt x="762" y="344"/>
                  </a:cubicBezTo>
                  <a:cubicBezTo>
                    <a:pt x="763" y="338"/>
                    <a:pt x="767" y="316"/>
                    <a:pt x="768" y="307"/>
                  </a:cubicBezTo>
                  <a:cubicBezTo>
                    <a:pt x="769" y="299"/>
                    <a:pt x="771" y="293"/>
                    <a:pt x="776" y="279"/>
                  </a:cubicBezTo>
                  <a:cubicBezTo>
                    <a:pt x="779" y="270"/>
                    <a:pt x="786" y="257"/>
                    <a:pt x="792" y="249"/>
                  </a:cubicBezTo>
                  <a:cubicBezTo>
                    <a:pt x="794" y="247"/>
                    <a:pt x="794" y="246"/>
                    <a:pt x="794" y="245"/>
                  </a:cubicBezTo>
                  <a:cubicBezTo>
                    <a:pt x="794" y="245"/>
                    <a:pt x="794" y="245"/>
                    <a:pt x="794" y="245"/>
                  </a:cubicBezTo>
                  <a:cubicBezTo>
                    <a:pt x="795" y="245"/>
                    <a:pt x="798" y="243"/>
                    <a:pt x="802" y="239"/>
                  </a:cubicBezTo>
                  <a:cubicBezTo>
                    <a:pt x="805" y="235"/>
                    <a:pt x="809" y="232"/>
                    <a:pt x="809" y="232"/>
                  </a:cubicBezTo>
                  <a:cubicBezTo>
                    <a:pt x="809" y="232"/>
                    <a:pt x="811" y="230"/>
                    <a:pt x="814" y="228"/>
                  </a:cubicBezTo>
                  <a:cubicBezTo>
                    <a:pt x="821" y="222"/>
                    <a:pt x="820" y="223"/>
                    <a:pt x="826" y="221"/>
                  </a:cubicBezTo>
                  <a:cubicBezTo>
                    <a:pt x="831" y="219"/>
                    <a:pt x="837" y="217"/>
                    <a:pt x="841" y="216"/>
                  </a:cubicBezTo>
                  <a:cubicBezTo>
                    <a:pt x="844" y="215"/>
                    <a:pt x="845" y="215"/>
                    <a:pt x="848" y="217"/>
                  </a:cubicBezTo>
                  <a:cubicBezTo>
                    <a:pt x="851" y="218"/>
                    <a:pt x="864" y="219"/>
                    <a:pt x="867" y="217"/>
                  </a:cubicBezTo>
                  <a:cubicBezTo>
                    <a:pt x="869" y="216"/>
                    <a:pt x="872" y="216"/>
                    <a:pt x="881" y="219"/>
                  </a:cubicBezTo>
                  <a:cubicBezTo>
                    <a:pt x="890" y="221"/>
                    <a:pt x="896" y="226"/>
                    <a:pt x="907" y="237"/>
                  </a:cubicBezTo>
                  <a:cubicBezTo>
                    <a:pt x="914" y="243"/>
                    <a:pt x="913" y="241"/>
                    <a:pt x="917" y="248"/>
                  </a:cubicBezTo>
                  <a:cubicBezTo>
                    <a:pt x="925" y="261"/>
                    <a:pt x="931" y="273"/>
                    <a:pt x="936" y="290"/>
                  </a:cubicBezTo>
                  <a:cubicBezTo>
                    <a:pt x="940" y="300"/>
                    <a:pt x="944" y="318"/>
                    <a:pt x="945" y="329"/>
                  </a:cubicBezTo>
                  <a:cubicBezTo>
                    <a:pt x="946" y="333"/>
                    <a:pt x="947" y="341"/>
                    <a:pt x="948" y="349"/>
                  </a:cubicBezTo>
                  <a:cubicBezTo>
                    <a:pt x="950" y="356"/>
                    <a:pt x="951" y="364"/>
                    <a:pt x="951" y="367"/>
                  </a:cubicBezTo>
                  <a:cubicBezTo>
                    <a:pt x="951" y="369"/>
                    <a:pt x="952" y="375"/>
                    <a:pt x="953" y="379"/>
                  </a:cubicBezTo>
                  <a:cubicBezTo>
                    <a:pt x="954" y="384"/>
                    <a:pt x="955" y="391"/>
                    <a:pt x="955" y="395"/>
                  </a:cubicBezTo>
                  <a:cubicBezTo>
                    <a:pt x="956" y="399"/>
                    <a:pt x="956" y="404"/>
                    <a:pt x="957" y="405"/>
                  </a:cubicBezTo>
                  <a:cubicBezTo>
                    <a:pt x="957" y="407"/>
                    <a:pt x="958" y="413"/>
                    <a:pt x="959" y="418"/>
                  </a:cubicBezTo>
                  <a:cubicBezTo>
                    <a:pt x="960" y="424"/>
                    <a:pt x="961" y="430"/>
                    <a:pt x="961" y="430"/>
                  </a:cubicBezTo>
                  <a:cubicBezTo>
                    <a:pt x="962" y="431"/>
                    <a:pt x="963" y="436"/>
                    <a:pt x="963" y="442"/>
                  </a:cubicBezTo>
                  <a:cubicBezTo>
                    <a:pt x="963" y="444"/>
                    <a:pt x="963" y="446"/>
                    <a:pt x="964" y="446"/>
                  </a:cubicBezTo>
                  <a:cubicBezTo>
                    <a:pt x="964" y="446"/>
                    <a:pt x="965" y="448"/>
                    <a:pt x="965" y="451"/>
                  </a:cubicBezTo>
                  <a:cubicBezTo>
                    <a:pt x="965" y="455"/>
                    <a:pt x="966" y="458"/>
                    <a:pt x="966" y="460"/>
                  </a:cubicBezTo>
                  <a:cubicBezTo>
                    <a:pt x="967" y="462"/>
                    <a:pt x="967" y="465"/>
                    <a:pt x="968" y="466"/>
                  </a:cubicBezTo>
                  <a:cubicBezTo>
                    <a:pt x="973" y="504"/>
                    <a:pt x="977" y="525"/>
                    <a:pt x="978" y="528"/>
                  </a:cubicBezTo>
                  <a:cubicBezTo>
                    <a:pt x="978" y="531"/>
                    <a:pt x="978" y="543"/>
                    <a:pt x="977" y="554"/>
                  </a:cubicBezTo>
                  <a:cubicBezTo>
                    <a:pt x="975" y="561"/>
                    <a:pt x="977" y="572"/>
                    <a:pt x="979" y="572"/>
                  </a:cubicBezTo>
                  <a:cubicBezTo>
                    <a:pt x="979" y="573"/>
                    <a:pt x="980" y="574"/>
                    <a:pt x="979" y="575"/>
                  </a:cubicBezTo>
                  <a:cubicBezTo>
                    <a:pt x="979" y="575"/>
                    <a:pt x="979" y="576"/>
                    <a:pt x="980" y="575"/>
                  </a:cubicBezTo>
                  <a:cubicBezTo>
                    <a:pt x="981" y="575"/>
                    <a:pt x="991" y="583"/>
                    <a:pt x="991" y="586"/>
                  </a:cubicBezTo>
                  <a:cubicBezTo>
                    <a:pt x="991" y="586"/>
                    <a:pt x="992" y="587"/>
                    <a:pt x="992" y="587"/>
                  </a:cubicBezTo>
                  <a:cubicBezTo>
                    <a:pt x="993" y="586"/>
                    <a:pt x="993" y="586"/>
                    <a:pt x="993" y="587"/>
                  </a:cubicBezTo>
                  <a:cubicBezTo>
                    <a:pt x="992" y="588"/>
                    <a:pt x="991" y="588"/>
                    <a:pt x="991" y="588"/>
                  </a:cubicBezTo>
                  <a:cubicBezTo>
                    <a:pt x="989" y="587"/>
                    <a:pt x="990" y="589"/>
                    <a:pt x="996" y="596"/>
                  </a:cubicBezTo>
                  <a:cubicBezTo>
                    <a:pt x="1001" y="602"/>
                    <a:pt x="1007" y="612"/>
                    <a:pt x="1008" y="618"/>
                  </a:cubicBezTo>
                  <a:cubicBezTo>
                    <a:pt x="1010" y="622"/>
                    <a:pt x="1017" y="655"/>
                    <a:pt x="1020" y="674"/>
                  </a:cubicBezTo>
                  <a:cubicBezTo>
                    <a:pt x="1022" y="681"/>
                    <a:pt x="1023" y="687"/>
                    <a:pt x="1024" y="686"/>
                  </a:cubicBezTo>
                  <a:cubicBezTo>
                    <a:pt x="1024" y="686"/>
                    <a:pt x="1025" y="682"/>
                    <a:pt x="1026" y="676"/>
                  </a:cubicBezTo>
                  <a:cubicBezTo>
                    <a:pt x="1026" y="672"/>
                    <a:pt x="1029" y="660"/>
                    <a:pt x="1031" y="649"/>
                  </a:cubicBezTo>
                  <a:cubicBezTo>
                    <a:pt x="1050" y="560"/>
                    <a:pt x="1058" y="522"/>
                    <a:pt x="1063" y="507"/>
                  </a:cubicBezTo>
                  <a:cubicBezTo>
                    <a:pt x="1066" y="496"/>
                    <a:pt x="1072" y="483"/>
                    <a:pt x="1075" y="477"/>
                  </a:cubicBezTo>
                  <a:cubicBezTo>
                    <a:pt x="1076" y="475"/>
                    <a:pt x="1078" y="471"/>
                    <a:pt x="1079" y="468"/>
                  </a:cubicBezTo>
                  <a:cubicBezTo>
                    <a:pt x="1081" y="462"/>
                    <a:pt x="1085" y="458"/>
                    <a:pt x="1093" y="450"/>
                  </a:cubicBezTo>
                  <a:cubicBezTo>
                    <a:pt x="1097" y="446"/>
                    <a:pt x="1115" y="436"/>
                    <a:pt x="1125" y="431"/>
                  </a:cubicBezTo>
                  <a:cubicBezTo>
                    <a:pt x="1129" y="429"/>
                    <a:pt x="1136" y="426"/>
                    <a:pt x="1140" y="424"/>
                  </a:cubicBezTo>
                  <a:cubicBezTo>
                    <a:pt x="1151" y="418"/>
                    <a:pt x="1166" y="411"/>
                    <a:pt x="1176" y="407"/>
                  </a:cubicBezTo>
                  <a:cubicBezTo>
                    <a:pt x="1181" y="405"/>
                    <a:pt x="1186" y="403"/>
                    <a:pt x="1188" y="402"/>
                  </a:cubicBezTo>
                  <a:cubicBezTo>
                    <a:pt x="1190" y="401"/>
                    <a:pt x="1192" y="400"/>
                    <a:pt x="1194" y="399"/>
                  </a:cubicBezTo>
                  <a:cubicBezTo>
                    <a:pt x="1195" y="399"/>
                    <a:pt x="1198" y="395"/>
                    <a:pt x="1200" y="392"/>
                  </a:cubicBezTo>
                  <a:cubicBezTo>
                    <a:pt x="1203" y="388"/>
                    <a:pt x="1206" y="383"/>
                    <a:pt x="1209" y="381"/>
                  </a:cubicBezTo>
                  <a:cubicBezTo>
                    <a:pt x="1212" y="376"/>
                    <a:pt x="1217" y="367"/>
                    <a:pt x="1217" y="365"/>
                  </a:cubicBezTo>
                  <a:cubicBezTo>
                    <a:pt x="1217" y="364"/>
                    <a:pt x="1218" y="361"/>
                    <a:pt x="1220" y="358"/>
                  </a:cubicBezTo>
                  <a:cubicBezTo>
                    <a:pt x="1222" y="351"/>
                    <a:pt x="1224" y="350"/>
                    <a:pt x="1231" y="350"/>
                  </a:cubicBezTo>
                  <a:cubicBezTo>
                    <a:pt x="1232" y="350"/>
                    <a:pt x="1233" y="349"/>
                    <a:pt x="1233" y="349"/>
                  </a:cubicBezTo>
                  <a:cubicBezTo>
                    <a:pt x="1234" y="349"/>
                    <a:pt x="1233" y="343"/>
                    <a:pt x="1232" y="336"/>
                  </a:cubicBezTo>
                  <a:cubicBezTo>
                    <a:pt x="1231" y="325"/>
                    <a:pt x="1231" y="322"/>
                    <a:pt x="1228" y="316"/>
                  </a:cubicBezTo>
                  <a:cubicBezTo>
                    <a:pt x="1225" y="309"/>
                    <a:pt x="1221" y="299"/>
                    <a:pt x="1220" y="292"/>
                  </a:cubicBezTo>
                  <a:cubicBezTo>
                    <a:pt x="1219" y="286"/>
                    <a:pt x="1219" y="285"/>
                    <a:pt x="1213" y="283"/>
                  </a:cubicBezTo>
                  <a:cubicBezTo>
                    <a:pt x="1207" y="281"/>
                    <a:pt x="1203" y="277"/>
                    <a:pt x="1203" y="273"/>
                  </a:cubicBezTo>
                  <a:cubicBezTo>
                    <a:pt x="1203" y="271"/>
                    <a:pt x="1203" y="266"/>
                    <a:pt x="1201" y="263"/>
                  </a:cubicBezTo>
                  <a:cubicBezTo>
                    <a:pt x="1198" y="253"/>
                    <a:pt x="1196" y="243"/>
                    <a:pt x="1196" y="226"/>
                  </a:cubicBezTo>
                  <a:cubicBezTo>
                    <a:pt x="1196" y="217"/>
                    <a:pt x="1196" y="210"/>
                    <a:pt x="1196" y="210"/>
                  </a:cubicBezTo>
                  <a:cubicBezTo>
                    <a:pt x="1195" y="210"/>
                    <a:pt x="1195" y="210"/>
                    <a:pt x="1195" y="209"/>
                  </a:cubicBezTo>
                  <a:cubicBezTo>
                    <a:pt x="1195" y="209"/>
                    <a:pt x="1195" y="207"/>
                    <a:pt x="1194" y="206"/>
                  </a:cubicBezTo>
                  <a:cubicBezTo>
                    <a:pt x="1193" y="203"/>
                    <a:pt x="1193" y="198"/>
                    <a:pt x="1193" y="188"/>
                  </a:cubicBezTo>
                  <a:cubicBezTo>
                    <a:pt x="1193" y="180"/>
                    <a:pt x="1192" y="173"/>
                    <a:pt x="1192" y="171"/>
                  </a:cubicBezTo>
                  <a:cubicBezTo>
                    <a:pt x="1190" y="169"/>
                    <a:pt x="1190" y="160"/>
                    <a:pt x="1191" y="156"/>
                  </a:cubicBezTo>
                  <a:cubicBezTo>
                    <a:pt x="1191" y="154"/>
                    <a:pt x="1192" y="151"/>
                    <a:pt x="1193" y="149"/>
                  </a:cubicBezTo>
                  <a:cubicBezTo>
                    <a:pt x="1195" y="145"/>
                    <a:pt x="1195" y="141"/>
                    <a:pt x="1194" y="142"/>
                  </a:cubicBezTo>
                  <a:cubicBezTo>
                    <a:pt x="1194" y="142"/>
                    <a:pt x="1193" y="142"/>
                    <a:pt x="1193" y="142"/>
                  </a:cubicBezTo>
                  <a:cubicBezTo>
                    <a:pt x="1194" y="140"/>
                    <a:pt x="1192" y="135"/>
                    <a:pt x="1190" y="132"/>
                  </a:cubicBezTo>
                  <a:cubicBezTo>
                    <a:pt x="1189" y="130"/>
                    <a:pt x="1189" y="130"/>
                    <a:pt x="1189" y="130"/>
                  </a:cubicBezTo>
                  <a:cubicBezTo>
                    <a:pt x="1191" y="127"/>
                    <a:pt x="1191" y="127"/>
                    <a:pt x="1191" y="127"/>
                  </a:cubicBezTo>
                  <a:cubicBezTo>
                    <a:pt x="1192" y="126"/>
                    <a:pt x="1193" y="124"/>
                    <a:pt x="1193" y="124"/>
                  </a:cubicBezTo>
                  <a:cubicBezTo>
                    <a:pt x="1193" y="123"/>
                    <a:pt x="1194" y="122"/>
                    <a:pt x="1195" y="122"/>
                  </a:cubicBezTo>
                  <a:cubicBezTo>
                    <a:pt x="1197" y="121"/>
                    <a:pt x="1205" y="105"/>
                    <a:pt x="1205" y="99"/>
                  </a:cubicBezTo>
                  <a:cubicBezTo>
                    <a:pt x="1206" y="95"/>
                    <a:pt x="1207" y="93"/>
                    <a:pt x="1212" y="88"/>
                  </a:cubicBezTo>
                  <a:cubicBezTo>
                    <a:pt x="1216" y="84"/>
                    <a:pt x="1219" y="80"/>
                    <a:pt x="1218" y="79"/>
                  </a:cubicBezTo>
                  <a:cubicBezTo>
                    <a:pt x="1218" y="79"/>
                    <a:pt x="1218" y="79"/>
                    <a:pt x="1219" y="79"/>
                  </a:cubicBezTo>
                  <a:cubicBezTo>
                    <a:pt x="1219" y="79"/>
                    <a:pt x="1221" y="78"/>
                    <a:pt x="1222" y="75"/>
                  </a:cubicBezTo>
                  <a:cubicBezTo>
                    <a:pt x="1224" y="73"/>
                    <a:pt x="1226" y="71"/>
                    <a:pt x="1226" y="71"/>
                  </a:cubicBezTo>
                  <a:cubicBezTo>
                    <a:pt x="1227" y="71"/>
                    <a:pt x="1227" y="71"/>
                    <a:pt x="1226" y="72"/>
                  </a:cubicBezTo>
                  <a:cubicBezTo>
                    <a:pt x="1226" y="73"/>
                    <a:pt x="1227" y="73"/>
                    <a:pt x="1231" y="71"/>
                  </a:cubicBezTo>
                  <a:cubicBezTo>
                    <a:pt x="1233" y="69"/>
                    <a:pt x="1234" y="68"/>
                    <a:pt x="1235" y="65"/>
                  </a:cubicBezTo>
                  <a:cubicBezTo>
                    <a:pt x="1236" y="61"/>
                    <a:pt x="1238" y="59"/>
                    <a:pt x="1241" y="59"/>
                  </a:cubicBezTo>
                  <a:cubicBezTo>
                    <a:pt x="1245" y="59"/>
                    <a:pt x="1246" y="57"/>
                    <a:pt x="1243" y="57"/>
                  </a:cubicBezTo>
                  <a:cubicBezTo>
                    <a:pt x="1242" y="56"/>
                    <a:pt x="1242" y="55"/>
                    <a:pt x="1242" y="55"/>
                  </a:cubicBezTo>
                  <a:cubicBezTo>
                    <a:pt x="1242" y="54"/>
                    <a:pt x="1241" y="54"/>
                    <a:pt x="1239" y="54"/>
                  </a:cubicBezTo>
                  <a:cubicBezTo>
                    <a:pt x="1236" y="54"/>
                    <a:pt x="1235" y="53"/>
                    <a:pt x="1235" y="53"/>
                  </a:cubicBezTo>
                  <a:cubicBezTo>
                    <a:pt x="1235" y="52"/>
                    <a:pt x="1236" y="52"/>
                    <a:pt x="1238" y="53"/>
                  </a:cubicBezTo>
                  <a:cubicBezTo>
                    <a:pt x="1245" y="53"/>
                    <a:pt x="1247" y="54"/>
                    <a:pt x="1250" y="57"/>
                  </a:cubicBezTo>
                  <a:cubicBezTo>
                    <a:pt x="1252" y="59"/>
                    <a:pt x="1254" y="60"/>
                    <a:pt x="1254" y="58"/>
                  </a:cubicBezTo>
                  <a:cubicBezTo>
                    <a:pt x="1254" y="58"/>
                    <a:pt x="1255" y="57"/>
                    <a:pt x="1257" y="57"/>
                  </a:cubicBezTo>
                  <a:cubicBezTo>
                    <a:pt x="1258" y="57"/>
                    <a:pt x="1260" y="58"/>
                    <a:pt x="1260" y="58"/>
                  </a:cubicBezTo>
                  <a:cubicBezTo>
                    <a:pt x="1260" y="59"/>
                    <a:pt x="1260" y="59"/>
                    <a:pt x="1261" y="59"/>
                  </a:cubicBezTo>
                  <a:cubicBezTo>
                    <a:pt x="1262" y="59"/>
                    <a:pt x="1262" y="60"/>
                    <a:pt x="1262" y="60"/>
                  </a:cubicBezTo>
                  <a:cubicBezTo>
                    <a:pt x="1262" y="61"/>
                    <a:pt x="1261" y="61"/>
                    <a:pt x="1260" y="60"/>
                  </a:cubicBezTo>
                  <a:cubicBezTo>
                    <a:pt x="1258" y="60"/>
                    <a:pt x="1257" y="60"/>
                    <a:pt x="1258" y="61"/>
                  </a:cubicBezTo>
                  <a:cubicBezTo>
                    <a:pt x="1260" y="62"/>
                    <a:pt x="1263" y="62"/>
                    <a:pt x="1264" y="60"/>
                  </a:cubicBezTo>
                  <a:cubicBezTo>
                    <a:pt x="1265" y="60"/>
                    <a:pt x="1266" y="59"/>
                    <a:pt x="1267" y="60"/>
                  </a:cubicBezTo>
                  <a:cubicBezTo>
                    <a:pt x="1268" y="60"/>
                    <a:pt x="1269" y="59"/>
                    <a:pt x="1270" y="57"/>
                  </a:cubicBezTo>
                  <a:cubicBezTo>
                    <a:pt x="1271" y="54"/>
                    <a:pt x="1271" y="53"/>
                    <a:pt x="1270" y="50"/>
                  </a:cubicBezTo>
                  <a:cubicBezTo>
                    <a:pt x="1269" y="48"/>
                    <a:pt x="1268" y="46"/>
                    <a:pt x="1267" y="46"/>
                  </a:cubicBezTo>
                  <a:cubicBezTo>
                    <a:pt x="1266" y="45"/>
                    <a:pt x="1266" y="44"/>
                    <a:pt x="1266" y="44"/>
                  </a:cubicBezTo>
                  <a:cubicBezTo>
                    <a:pt x="1266" y="41"/>
                    <a:pt x="1271" y="42"/>
                    <a:pt x="1275" y="45"/>
                  </a:cubicBezTo>
                  <a:cubicBezTo>
                    <a:pt x="1276" y="47"/>
                    <a:pt x="1278" y="49"/>
                    <a:pt x="1278" y="48"/>
                  </a:cubicBezTo>
                  <a:cubicBezTo>
                    <a:pt x="1279" y="47"/>
                    <a:pt x="1275" y="43"/>
                    <a:pt x="1274" y="43"/>
                  </a:cubicBezTo>
                  <a:cubicBezTo>
                    <a:pt x="1273" y="43"/>
                    <a:pt x="1273" y="43"/>
                    <a:pt x="1273" y="42"/>
                  </a:cubicBezTo>
                  <a:cubicBezTo>
                    <a:pt x="1274" y="41"/>
                    <a:pt x="1280" y="45"/>
                    <a:pt x="1280" y="46"/>
                  </a:cubicBezTo>
                  <a:cubicBezTo>
                    <a:pt x="1280" y="47"/>
                    <a:pt x="1281" y="46"/>
                    <a:pt x="1282" y="45"/>
                  </a:cubicBezTo>
                  <a:cubicBezTo>
                    <a:pt x="1284" y="43"/>
                    <a:pt x="1289" y="43"/>
                    <a:pt x="1293" y="45"/>
                  </a:cubicBezTo>
                  <a:cubicBezTo>
                    <a:pt x="1294" y="45"/>
                    <a:pt x="1297" y="49"/>
                    <a:pt x="1299" y="52"/>
                  </a:cubicBezTo>
                  <a:cubicBezTo>
                    <a:pt x="1303" y="58"/>
                    <a:pt x="1303" y="58"/>
                    <a:pt x="1303" y="58"/>
                  </a:cubicBezTo>
                  <a:cubicBezTo>
                    <a:pt x="1309" y="57"/>
                    <a:pt x="1309" y="57"/>
                    <a:pt x="1309" y="57"/>
                  </a:cubicBezTo>
                  <a:cubicBezTo>
                    <a:pt x="1314" y="57"/>
                    <a:pt x="1316" y="57"/>
                    <a:pt x="1320" y="59"/>
                  </a:cubicBezTo>
                  <a:cubicBezTo>
                    <a:pt x="1323" y="60"/>
                    <a:pt x="1327" y="61"/>
                    <a:pt x="1331" y="61"/>
                  </a:cubicBezTo>
                  <a:cubicBezTo>
                    <a:pt x="1334" y="61"/>
                    <a:pt x="1337" y="61"/>
                    <a:pt x="1339" y="63"/>
                  </a:cubicBezTo>
                  <a:cubicBezTo>
                    <a:pt x="1341" y="64"/>
                    <a:pt x="1343" y="64"/>
                    <a:pt x="1343" y="64"/>
                  </a:cubicBezTo>
                  <a:cubicBezTo>
                    <a:pt x="1344" y="64"/>
                    <a:pt x="1345" y="64"/>
                    <a:pt x="1345" y="65"/>
                  </a:cubicBezTo>
                  <a:cubicBezTo>
                    <a:pt x="1345" y="67"/>
                    <a:pt x="1346" y="68"/>
                    <a:pt x="1346" y="69"/>
                  </a:cubicBezTo>
                  <a:cubicBezTo>
                    <a:pt x="1347" y="70"/>
                    <a:pt x="1347" y="72"/>
                    <a:pt x="1347" y="73"/>
                  </a:cubicBezTo>
                  <a:cubicBezTo>
                    <a:pt x="1346" y="75"/>
                    <a:pt x="1347" y="76"/>
                    <a:pt x="1348" y="76"/>
                  </a:cubicBezTo>
                  <a:cubicBezTo>
                    <a:pt x="1349" y="76"/>
                    <a:pt x="1349" y="75"/>
                    <a:pt x="1348" y="74"/>
                  </a:cubicBezTo>
                  <a:cubicBezTo>
                    <a:pt x="1347" y="73"/>
                    <a:pt x="1347" y="73"/>
                    <a:pt x="1347" y="72"/>
                  </a:cubicBezTo>
                  <a:cubicBezTo>
                    <a:pt x="1348" y="72"/>
                    <a:pt x="1349" y="72"/>
                    <a:pt x="1350" y="73"/>
                  </a:cubicBezTo>
                  <a:cubicBezTo>
                    <a:pt x="1351" y="73"/>
                    <a:pt x="1352" y="74"/>
                    <a:pt x="1354" y="73"/>
                  </a:cubicBezTo>
                  <a:cubicBezTo>
                    <a:pt x="1358" y="72"/>
                    <a:pt x="1358" y="73"/>
                    <a:pt x="1356" y="75"/>
                  </a:cubicBezTo>
                  <a:cubicBezTo>
                    <a:pt x="1354" y="78"/>
                    <a:pt x="1354" y="80"/>
                    <a:pt x="1356" y="80"/>
                  </a:cubicBezTo>
                  <a:cubicBezTo>
                    <a:pt x="1358" y="80"/>
                    <a:pt x="1365" y="83"/>
                    <a:pt x="1365" y="84"/>
                  </a:cubicBezTo>
                  <a:cubicBezTo>
                    <a:pt x="1365" y="85"/>
                    <a:pt x="1364" y="85"/>
                    <a:pt x="1362" y="84"/>
                  </a:cubicBezTo>
                  <a:cubicBezTo>
                    <a:pt x="1360" y="84"/>
                    <a:pt x="1360" y="84"/>
                    <a:pt x="1362" y="85"/>
                  </a:cubicBezTo>
                  <a:cubicBezTo>
                    <a:pt x="1363" y="86"/>
                    <a:pt x="1364" y="86"/>
                    <a:pt x="1364" y="87"/>
                  </a:cubicBezTo>
                  <a:cubicBezTo>
                    <a:pt x="1365" y="87"/>
                    <a:pt x="1366" y="88"/>
                    <a:pt x="1368" y="88"/>
                  </a:cubicBezTo>
                  <a:cubicBezTo>
                    <a:pt x="1370" y="89"/>
                    <a:pt x="1371" y="89"/>
                    <a:pt x="1371" y="86"/>
                  </a:cubicBezTo>
                  <a:cubicBezTo>
                    <a:pt x="1371" y="83"/>
                    <a:pt x="1372" y="83"/>
                    <a:pt x="1373" y="85"/>
                  </a:cubicBezTo>
                  <a:cubicBezTo>
                    <a:pt x="1374" y="86"/>
                    <a:pt x="1374" y="88"/>
                    <a:pt x="1373" y="90"/>
                  </a:cubicBezTo>
                  <a:cubicBezTo>
                    <a:pt x="1373" y="92"/>
                    <a:pt x="1373" y="94"/>
                    <a:pt x="1373" y="95"/>
                  </a:cubicBezTo>
                  <a:cubicBezTo>
                    <a:pt x="1373" y="96"/>
                    <a:pt x="1373" y="97"/>
                    <a:pt x="1372" y="97"/>
                  </a:cubicBezTo>
                  <a:cubicBezTo>
                    <a:pt x="1372" y="97"/>
                    <a:pt x="1372" y="97"/>
                    <a:pt x="1372" y="98"/>
                  </a:cubicBezTo>
                  <a:cubicBezTo>
                    <a:pt x="1372" y="99"/>
                    <a:pt x="1372" y="100"/>
                    <a:pt x="1373" y="100"/>
                  </a:cubicBezTo>
                  <a:cubicBezTo>
                    <a:pt x="1373" y="100"/>
                    <a:pt x="1374" y="99"/>
                    <a:pt x="1374" y="99"/>
                  </a:cubicBezTo>
                  <a:cubicBezTo>
                    <a:pt x="1374" y="98"/>
                    <a:pt x="1375" y="98"/>
                    <a:pt x="1376" y="98"/>
                  </a:cubicBezTo>
                  <a:cubicBezTo>
                    <a:pt x="1378" y="98"/>
                    <a:pt x="1379" y="103"/>
                    <a:pt x="1377" y="103"/>
                  </a:cubicBezTo>
                  <a:cubicBezTo>
                    <a:pt x="1375" y="103"/>
                    <a:pt x="1375" y="105"/>
                    <a:pt x="1377" y="111"/>
                  </a:cubicBezTo>
                  <a:cubicBezTo>
                    <a:pt x="1380" y="118"/>
                    <a:pt x="1381" y="123"/>
                    <a:pt x="1380" y="124"/>
                  </a:cubicBezTo>
                  <a:cubicBezTo>
                    <a:pt x="1380" y="124"/>
                    <a:pt x="1379" y="127"/>
                    <a:pt x="1380" y="132"/>
                  </a:cubicBezTo>
                  <a:cubicBezTo>
                    <a:pt x="1380" y="136"/>
                    <a:pt x="1380" y="145"/>
                    <a:pt x="1380" y="152"/>
                  </a:cubicBezTo>
                  <a:cubicBezTo>
                    <a:pt x="1381" y="165"/>
                    <a:pt x="1381" y="171"/>
                    <a:pt x="1383" y="181"/>
                  </a:cubicBezTo>
                  <a:cubicBezTo>
                    <a:pt x="1384" y="185"/>
                    <a:pt x="1384" y="191"/>
                    <a:pt x="1385" y="195"/>
                  </a:cubicBezTo>
                  <a:cubicBezTo>
                    <a:pt x="1385" y="204"/>
                    <a:pt x="1385" y="207"/>
                    <a:pt x="1386" y="206"/>
                  </a:cubicBezTo>
                  <a:cubicBezTo>
                    <a:pt x="1387" y="206"/>
                    <a:pt x="1387" y="206"/>
                    <a:pt x="1387" y="207"/>
                  </a:cubicBezTo>
                  <a:cubicBezTo>
                    <a:pt x="1387" y="207"/>
                    <a:pt x="1387" y="210"/>
                    <a:pt x="1388" y="213"/>
                  </a:cubicBezTo>
                  <a:cubicBezTo>
                    <a:pt x="1390" y="219"/>
                    <a:pt x="1390" y="226"/>
                    <a:pt x="1388" y="240"/>
                  </a:cubicBezTo>
                  <a:cubicBezTo>
                    <a:pt x="1387" y="252"/>
                    <a:pt x="1385" y="258"/>
                    <a:pt x="1381" y="264"/>
                  </a:cubicBezTo>
                  <a:cubicBezTo>
                    <a:pt x="1380" y="266"/>
                    <a:pt x="1378" y="269"/>
                    <a:pt x="1378" y="269"/>
                  </a:cubicBezTo>
                  <a:cubicBezTo>
                    <a:pt x="1378" y="273"/>
                    <a:pt x="1371" y="280"/>
                    <a:pt x="1365" y="281"/>
                  </a:cubicBezTo>
                  <a:cubicBezTo>
                    <a:pt x="1363" y="282"/>
                    <a:pt x="1362" y="283"/>
                    <a:pt x="1361" y="284"/>
                  </a:cubicBezTo>
                  <a:cubicBezTo>
                    <a:pt x="1359" y="290"/>
                    <a:pt x="1357" y="331"/>
                    <a:pt x="1358" y="341"/>
                  </a:cubicBezTo>
                  <a:cubicBezTo>
                    <a:pt x="1358" y="347"/>
                    <a:pt x="1358" y="347"/>
                    <a:pt x="1358" y="347"/>
                  </a:cubicBezTo>
                  <a:cubicBezTo>
                    <a:pt x="1362" y="347"/>
                    <a:pt x="1362" y="347"/>
                    <a:pt x="1362" y="347"/>
                  </a:cubicBezTo>
                  <a:cubicBezTo>
                    <a:pt x="1364" y="348"/>
                    <a:pt x="1368" y="349"/>
                    <a:pt x="1371" y="349"/>
                  </a:cubicBezTo>
                  <a:cubicBezTo>
                    <a:pt x="1376" y="349"/>
                    <a:pt x="1377" y="349"/>
                    <a:pt x="1378" y="352"/>
                  </a:cubicBezTo>
                  <a:cubicBezTo>
                    <a:pt x="1379" y="355"/>
                    <a:pt x="1381" y="363"/>
                    <a:pt x="1383" y="369"/>
                  </a:cubicBezTo>
                  <a:cubicBezTo>
                    <a:pt x="1383" y="370"/>
                    <a:pt x="1389" y="385"/>
                    <a:pt x="1406" y="396"/>
                  </a:cubicBezTo>
                  <a:cubicBezTo>
                    <a:pt x="1410" y="397"/>
                    <a:pt x="1410" y="397"/>
                    <a:pt x="1410" y="397"/>
                  </a:cubicBezTo>
                  <a:cubicBezTo>
                    <a:pt x="1415" y="400"/>
                    <a:pt x="1424" y="404"/>
                    <a:pt x="1429" y="406"/>
                  </a:cubicBezTo>
                  <a:cubicBezTo>
                    <a:pt x="1433" y="408"/>
                    <a:pt x="1440" y="412"/>
                    <a:pt x="1443" y="412"/>
                  </a:cubicBezTo>
                  <a:cubicBezTo>
                    <a:pt x="1447" y="413"/>
                    <a:pt x="1452" y="415"/>
                    <a:pt x="1455" y="416"/>
                  </a:cubicBezTo>
                  <a:cubicBezTo>
                    <a:pt x="1460" y="419"/>
                    <a:pt x="1460" y="419"/>
                    <a:pt x="1460" y="419"/>
                  </a:cubicBezTo>
                  <a:cubicBezTo>
                    <a:pt x="1466" y="415"/>
                    <a:pt x="1466" y="415"/>
                    <a:pt x="1466" y="415"/>
                  </a:cubicBezTo>
                  <a:cubicBezTo>
                    <a:pt x="1469" y="412"/>
                    <a:pt x="1475" y="408"/>
                    <a:pt x="1478" y="407"/>
                  </a:cubicBezTo>
                  <a:cubicBezTo>
                    <a:pt x="1481" y="405"/>
                    <a:pt x="1486" y="400"/>
                    <a:pt x="1490" y="397"/>
                  </a:cubicBezTo>
                  <a:cubicBezTo>
                    <a:pt x="1498" y="388"/>
                    <a:pt x="1501" y="387"/>
                    <a:pt x="1507" y="389"/>
                  </a:cubicBezTo>
                  <a:cubicBezTo>
                    <a:pt x="1508" y="389"/>
                    <a:pt x="1513" y="390"/>
                    <a:pt x="1517" y="392"/>
                  </a:cubicBezTo>
                  <a:cubicBezTo>
                    <a:pt x="1520" y="393"/>
                    <a:pt x="1526" y="395"/>
                    <a:pt x="1529" y="397"/>
                  </a:cubicBezTo>
                  <a:cubicBezTo>
                    <a:pt x="1535" y="400"/>
                    <a:pt x="1539" y="406"/>
                    <a:pt x="1550" y="424"/>
                  </a:cubicBezTo>
                  <a:cubicBezTo>
                    <a:pt x="1550" y="425"/>
                    <a:pt x="1552" y="424"/>
                    <a:pt x="1553" y="423"/>
                  </a:cubicBezTo>
                  <a:cubicBezTo>
                    <a:pt x="1556" y="419"/>
                    <a:pt x="1561" y="418"/>
                    <a:pt x="1566" y="419"/>
                  </a:cubicBezTo>
                  <a:cubicBezTo>
                    <a:pt x="1569" y="420"/>
                    <a:pt x="1574" y="420"/>
                    <a:pt x="1577" y="420"/>
                  </a:cubicBezTo>
                  <a:cubicBezTo>
                    <a:pt x="1580" y="420"/>
                    <a:pt x="1585" y="420"/>
                    <a:pt x="1587" y="420"/>
                  </a:cubicBezTo>
                  <a:cubicBezTo>
                    <a:pt x="1590" y="421"/>
                    <a:pt x="1592" y="421"/>
                    <a:pt x="1603" y="416"/>
                  </a:cubicBezTo>
                  <a:cubicBezTo>
                    <a:pt x="1621" y="410"/>
                    <a:pt x="1637" y="406"/>
                    <a:pt x="1645" y="405"/>
                  </a:cubicBezTo>
                  <a:cubicBezTo>
                    <a:pt x="1650" y="404"/>
                    <a:pt x="1652" y="404"/>
                    <a:pt x="1653" y="403"/>
                  </a:cubicBezTo>
                  <a:cubicBezTo>
                    <a:pt x="1653" y="402"/>
                    <a:pt x="1652" y="402"/>
                    <a:pt x="1650" y="402"/>
                  </a:cubicBezTo>
                  <a:cubicBezTo>
                    <a:pt x="1648" y="402"/>
                    <a:pt x="1646" y="401"/>
                    <a:pt x="1645" y="400"/>
                  </a:cubicBezTo>
                  <a:cubicBezTo>
                    <a:pt x="1645" y="400"/>
                    <a:pt x="1645" y="400"/>
                    <a:pt x="1646" y="400"/>
                  </a:cubicBezTo>
                  <a:cubicBezTo>
                    <a:pt x="1647" y="401"/>
                    <a:pt x="1647" y="401"/>
                    <a:pt x="1646" y="400"/>
                  </a:cubicBezTo>
                  <a:cubicBezTo>
                    <a:pt x="1646" y="399"/>
                    <a:pt x="1645" y="399"/>
                    <a:pt x="1645" y="399"/>
                  </a:cubicBezTo>
                  <a:cubicBezTo>
                    <a:pt x="1644" y="399"/>
                    <a:pt x="1643" y="398"/>
                    <a:pt x="1643" y="398"/>
                  </a:cubicBezTo>
                  <a:cubicBezTo>
                    <a:pt x="1643" y="397"/>
                    <a:pt x="1644" y="397"/>
                    <a:pt x="1649" y="398"/>
                  </a:cubicBezTo>
                  <a:cubicBezTo>
                    <a:pt x="1653" y="399"/>
                    <a:pt x="1653" y="398"/>
                    <a:pt x="1648" y="394"/>
                  </a:cubicBezTo>
                  <a:cubicBezTo>
                    <a:pt x="1646" y="393"/>
                    <a:pt x="1644" y="389"/>
                    <a:pt x="1643" y="388"/>
                  </a:cubicBezTo>
                  <a:cubicBezTo>
                    <a:pt x="1642" y="385"/>
                    <a:pt x="1641" y="385"/>
                    <a:pt x="1639" y="385"/>
                  </a:cubicBezTo>
                  <a:cubicBezTo>
                    <a:pt x="1633" y="387"/>
                    <a:pt x="1632" y="383"/>
                    <a:pt x="1635" y="377"/>
                  </a:cubicBezTo>
                  <a:cubicBezTo>
                    <a:pt x="1637" y="375"/>
                    <a:pt x="1637" y="374"/>
                    <a:pt x="1636" y="368"/>
                  </a:cubicBezTo>
                  <a:cubicBezTo>
                    <a:pt x="1635" y="363"/>
                    <a:pt x="1635" y="361"/>
                    <a:pt x="1633" y="359"/>
                  </a:cubicBezTo>
                  <a:cubicBezTo>
                    <a:pt x="1631" y="358"/>
                    <a:pt x="1631" y="356"/>
                    <a:pt x="1631" y="355"/>
                  </a:cubicBezTo>
                  <a:cubicBezTo>
                    <a:pt x="1630" y="354"/>
                    <a:pt x="1630" y="355"/>
                    <a:pt x="1629" y="356"/>
                  </a:cubicBezTo>
                  <a:cubicBezTo>
                    <a:pt x="1629" y="358"/>
                    <a:pt x="1629" y="363"/>
                    <a:pt x="1629" y="368"/>
                  </a:cubicBezTo>
                  <a:cubicBezTo>
                    <a:pt x="1629" y="373"/>
                    <a:pt x="1629" y="375"/>
                    <a:pt x="1629" y="374"/>
                  </a:cubicBezTo>
                  <a:cubicBezTo>
                    <a:pt x="1628" y="372"/>
                    <a:pt x="1627" y="359"/>
                    <a:pt x="1628" y="354"/>
                  </a:cubicBezTo>
                  <a:cubicBezTo>
                    <a:pt x="1628" y="352"/>
                    <a:pt x="1629" y="349"/>
                    <a:pt x="1629" y="346"/>
                  </a:cubicBezTo>
                  <a:cubicBezTo>
                    <a:pt x="1629" y="343"/>
                    <a:pt x="1629" y="341"/>
                    <a:pt x="1630" y="341"/>
                  </a:cubicBezTo>
                  <a:cubicBezTo>
                    <a:pt x="1631" y="340"/>
                    <a:pt x="1635" y="333"/>
                    <a:pt x="1635" y="331"/>
                  </a:cubicBezTo>
                  <a:cubicBezTo>
                    <a:pt x="1635" y="331"/>
                    <a:pt x="1634" y="331"/>
                    <a:pt x="1634" y="331"/>
                  </a:cubicBezTo>
                  <a:cubicBezTo>
                    <a:pt x="1632" y="331"/>
                    <a:pt x="1625" y="324"/>
                    <a:pt x="1623" y="320"/>
                  </a:cubicBezTo>
                  <a:cubicBezTo>
                    <a:pt x="1620" y="315"/>
                    <a:pt x="1617" y="306"/>
                    <a:pt x="1617" y="301"/>
                  </a:cubicBezTo>
                  <a:cubicBezTo>
                    <a:pt x="1617" y="298"/>
                    <a:pt x="1617" y="296"/>
                    <a:pt x="1617" y="296"/>
                  </a:cubicBezTo>
                  <a:cubicBezTo>
                    <a:pt x="1616" y="295"/>
                    <a:pt x="1616" y="295"/>
                    <a:pt x="1616" y="294"/>
                  </a:cubicBezTo>
                  <a:cubicBezTo>
                    <a:pt x="1616" y="294"/>
                    <a:pt x="1616" y="293"/>
                    <a:pt x="1616" y="294"/>
                  </a:cubicBezTo>
                  <a:cubicBezTo>
                    <a:pt x="1617" y="294"/>
                    <a:pt x="1618" y="292"/>
                    <a:pt x="1619" y="289"/>
                  </a:cubicBezTo>
                  <a:cubicBezTo>
                    <a:pt x="1622" y="282"/>
                    <a:pt x="1624" y="280"/>
                    <a:pt x="1630" y="277"/>
                  </a:cubicBezTo>
                  <a:cubicBezTo>
                    <a:pt x="1634" y="275"/>
                    <a:pt x="1635" y="274"/>
                    <a:pt x="1635" y="272"/>
                  </a:cubicBezTo>
                  <a:cubicBezTo>
                    <a:pt x="1635" y="270"/>
                    <a:pt x="1635" y="269"/>
                    <a:pt x="1635" y="269"/>
                  </a:cubicBezTo>
                  <a:cubicBezTo>
                    <a:pt x="1635" y="269"/>
                    <a:pt x="1633" y="269"/>
                    <a:pt x="1630" y="269"/>
                  </a:cubicBezTo>
                  <a:cubicBezTo>
                    <a:pt x="1622" y="268"/>
                    <a:pt x="1616" y="269"/>
                    <a:pt x="1615" y="273"/>
                  </a:cubicBezTo>
                  <a:cubicBezTo>
                    <a:pt x="1613" y="276"/>
                    <a:pt x="1613" y="287"/>
                    <a:pt x="1614" y="287"/>
                  </a:cubicBezTo>
                  <a:cubicBezTo>
                    <a:pt x="1614" y="288"/>
                    <a:pt x="1615" y="289"/>
                    <a:pt x="1615" y="291"/>
                  </a:cubicBezTo>
                  <a:cubicBezTo>
                    <a:pt x="1616" y="293"/>
                    <a:pt x="1616" y="293"/>
                    <a:pt x="1615" y="291"/>
                  </a:cubicBezTo>
                  <a:cubicBezTo>
                    <a:pt x="1613" y="287"/>
                    <a:pt x="1612" y="289"/>
                    <a:pt x="1613" y="300"/>
                  </a:cubicBezTo>
                  <a:cubicBezTo>
                    <a:pt x="1613" y="309"/>
                    <a:pt x="1613" y="312"/>
                    <a:pt x="1612" y="310"/>
                  </a:cubicBezTo>
                  <a:cubicBezTo>
                    <a:pt x="1611" y="309"/>
                    <a:pt x="1611" y="305"/>
                    <a:pt x="1611" y="294"/>
                  </a:cubicBezTo>
                  <a:cubicBezTo>
                    <a:pt x="1611" y="276"/>
                    <a:pt x="1611" y="274"/>
                    <a:pt x="1614" y="269"/>
                  </a:cubicBezTo>
                  <a:cubicBezTo>
                    <a:pt x="1616" y="266"/>
                    <a:pt x="1618" y="264"/>
                    <a:pt x="1621" y="264"/>
                  </a:cubicBezTo>
                  <a:cubicBezTo>
                    <a:pt x="1624" y="262"/>
                    <a:pt x="1625" y="262"/>
                    <a:pt x="1623" y="261"/>
                  </a:cubicBezTo>
                  <a:cubicBezTo>
                    <a:pt x="1621" y="261"/>
                    <a:pt x="1621" y="261"/>
                    <a:pt x="1621" y="261"/>
                  </a:cubicBezTo>
                  <a:cubicBezTo>
                    <a:pt x="1623" y="259"/>
                    <a:pt x="1623" y="259"/>
                    <a:pt x="1623" y="259"/>
                  </a:cubicBezTo>
                  <a:cubicBezTo>
                    <a:pt x="1624" y="259"/>
                    <a:pt x="1626" y="258"/>
                    <a:pt x="1627" y="257"/>
                  </a:cubicBezTo>
                  <a:cubicBezTo>
                    <a:pt x="1629" y="257"/>
                    <a:pt x="1629" y="255"/>
                    <a:pt x="1628" y="254"/>
                  </a:cubicBezTo>
                  <a:cubicBezTo>
                    <a:pt x="1627" y="254"/>
                    <a:pt x="1627" y="253"/>
                    <a:pt x="1627" y="253"/>
                  </a:cubicBezTo>
                  <a:cubicBezTo>
                    <a:pt x="1628" y="253"/>
                    <a:pt x="1627" y="252"/>
                    <a:pt x="1626" y="253"/>
                  </a:cubicBezTo>
                  <a:cubicBezTo>
                    <a:pt x="1625" y="253"/>
                    <a:pt x="1623" y="252"/>
                    <a:pt x="1622" y="251"/>
                  </a:cubicBezTo>
                  <a:cubicBezTo>
                    <a:pt x="1622" y="250"/>
                    <a:pt x="1621" y="250"/>
                    <a:pt x="1621" y="250"/>
                  </a:cubicBezTo>
                  <a:cubicBezTo>
                    <a:pt x="1619" y="252"/>
                    <a:pt x="1611" y="246"/>
                    <a:pt x="1608" y="241"/>
                  </a:cubicBezTo>
                  <a:cubicBezTo>
                    <a:pt x="1606" y="237"/>
                    <a:pt x="1608" y="237"/>
                    <a:pt x="1611" y="241"/>
                  </a:cubicBezTo>
                  <a:cubicBezTo>
                    <a:pt x="1612" y="243"/>
                    <a:pt x="1614" y="244"/>
                    <a:pt x="1617" y="245"/>
                  </a:cubicBezTo>
                  <a:cubicBezTo>
                    <a:pt x="1619" y="245"/>
                    <a:pt x="1622" y="246"/>
                    <a:pt x="1623" y="246"/>
                  </a:cubicBezTo>
                  <a:cubicBezTo>
                    <a:pt x="1627" y="247"/>
                    <a:pt x="1627" y="247"/>
                    <a:pt x="1627" y="247"/>
                  </a:cubicBezTo>
                  <a:cubicBezTo>
                    <a:pt x="1624" y="244"/>
                    <a:pt x="1624" y="244"/>
                    <a:pt x="1624" y="244"/>
                  </a:cubicBezTo>
                  <a:cubicBezTo>
                    <a:pt x="1621" y="240"/>
                    <a:pt x="1619" y="235"/>
                    <a:pt x="1619" y="229"/>
                  </a:cubicBezTo>
                  <a:cubicBezTo>
                    <a:pt x="1619" y="224"/>
                    <a:pt x="1619" y="223"/>
                    <a:pt x="1621" y="223"/>
                  </a:cubicBezTo>
                  <a:cubicBezTo>
                    <a:pt x="1622" y="223"/>
                    <a:pt x="1622" y="223"/>
                    <a:pt x="1621" y="224"/>
                  </a:cubicBezTo>
                  <a:cubicBezTo>
                    <a:pt x="1620" y="225"/>
                    <a:pt x="1620" y="231"/>
                    <a:pt x="1621" y="235"/>
                  </a:cubicBezTo>
                  <a:cubicBezTo>
                    <a:pt x="1622" y="238"/>
                    <a:pt x="1622" y="238"/>
                    <a:pt x="1623" y="236"/>
                  </a:cubicBezTo>
                  <a:cubicBezTo>
                    <a:pt x="1625" y="234"/>
                    <a:pt x="1626" y="227"/>
                    <a:pt x="1625" y="228"/>
                  </a:cubicBezTo>
                  <a:cubicBezTo>
                    <a:pt x="1625" y="228"/>
                    <a:pt x="1624" y="229"/>
                    <a:pt x="1624" y="231"/>
                  </a:cubicBezTo>
                  <a:cubicBezTo>
                    <a:pt x="1624" y="232"/>
                    <a:pt x="1624" y="234"/>
                    <a:pt x="1623" y="234"/>
                  </a:cubicBezTo>
                  <a:cubicBezTo>
                    <a:pt x="1622" y="234"/>
                    <a:pt x="1622" y="229"/>
                    <a:pt x="1624" y="227"/>
                  </a:cubicBezTo>
                  <a:cubicBezTo>
                    <a:pt x="1624" y="226"/>
                    <a:pt x="1624" y="225"/>
                    <a:pt x="1624" y="225"/>
                  </a:cubicBezTo>
                  <a:cubicBezTo>
                    <a:pt x="1623" y="223"/>
                    <a:pt x="1623" y="223"/>
                    <a:pt x="1624" y="223"/>
                  </a:cubicBezTo>
                  <a:cubicBezTo>
                    <a:pt x="1625" y="222"/>
                    <a:pt x="1623" y="222"/>
                    <a:pt x="1620" y="222"/>
                  </a:cubicBezTo>
                  <a:cubicBezTo>
                    <a:pt x="1616" y="223"/>
                    <a:pt x="1615" y="223"/>
                    <a:pt x="1616" y="221"/>
                  </a:cubicBezTo>
                  <a:cubicBezTo>
                    <a:pt x="1617" y="221"/>
                    <a:pt x="1619" y="220"/>
                    <a:pt x="1621" y="220"/>
                  </a:cubicBezTo>
                  <a:cubicBezTo>
                    <a:pt x="1626" y="219"/>
                    <a:pt x="1627" y="217"/>
                    <a:pt x="1627" y="216"/>
                  </a:cubicBezTo>
                  <a:cubicBezTo>
                    <a:pt x="1627" y="215"/>
                    <a:pt x="1626" y="215"/>
                    <a:pt x="1625" y="217"/>
                  </a:cubicBezTo>
                  <a:cubicBezTo>
                    <a:pt x="1623" y="218"/>
                    <a:pt x="1619" y="218"/>
                    <a:pt x="1617" y="217"/>
                  </a:cubicBezTo>
                  <a:cubicBezTo>
                    <a:pt x="1616" y="216"/>
                    <a:pt x="1617" y="216"/>
                    <a:pt x="1619" y="217"/>
                  </a:cubicBezTo>
                  <a:cubicBezTo>
                    <a:pt x="1622" y="217"/>
                    <a:pt x="1626" y="215"/>
                    <a:pt x="1624" y="214"/>
                  </a:cubicBezTo>
                  <a:cubicBezTo>
                    <a:pt x="1623" y="213"/>
                    <a:pt x="1623" y="213"/>
                    <a:pt x="1625" y="212"/>
                  </a:cubicBezTo>
                  <a:cubicBezTo>
                    <a:pt x="1627" y="210"/>
                    <a:pt x="1626" y="207"/>
                    <a:pt x="1624" y="206"/>
                  </a:cubicBezTo>
                  <a:cubicBezTo>
                    <a:pt x="1623" y="205"/>
                    <a:pt x="1623" y="204"/>
                    <a:pt x="1623" y="203"/>
                  </a:cubicBezTo>
                  <a:cubicBezTo>
                    <a:pt x="1623" y="203"/>
                    <a:pt x="1624" y="201"/>
                    <a:pt x="1624" y="199"/>
                  </a:cubicBezTo>
                  <a:cubicBezTo>
                    <a:pt x="1624" y="196"/>
                    <a:pt x="1625" y="193"/>
                    <a:pt x="1626" y="192"/>
                  </a:cubicBezTo>
                  <a:cubicBezTo>
                    <a:pt x="1628" y="186"/>
                    <a:pt x="1631" y="165"/>
                    <a:pt x="1629" y="166"/>
                  </a:cubicBezTo>
                  <a:cubicBezTo>
                    <a:pt x="1627" y="166"/>
                    <a:pt x="1626" y="160"/>
                    <a:pt x="1627" y="160"/>
                  </a:cubicBezTo>
                  <a:cubicBezTo>
                    <a:pt x="1628" y="159"/>
                    <a:pt x="1628" y="159"/>
                    <a:pt x="1628" y="158"/>
                  </a:cubicBezTo>
                  <a:cubicBezTo>
                    <a:pt x="1628" y="155"/>
                    <a:pt x="1632" y="150"/>
                    <a:pt x="1635" y="148"/>
                  </a:cubicBezTo>
                  <a:cubicBezTo>
                    <a:pt x="1637" y="146"/>
                    <a:pt x="1639" y="145"/>
                    <a:pt x="1640" y="145"/>
                  </a:cubicBezTo>
                  <a:cubicBezTo>
                    <a:pt x="1643" y="145"/>
                    <a:pt x="1645" y="144"/>
                    <a:pt x="1645" y="141"/>
                  </a:cubicBezTo>
                  <a:cubicBezTo>
                    <a:pt x="1645" y="140"/>
                    <a:pt x="1645" y="140"/>
                    <a:pt x="1646" y="140"/>
                  </a:cubicBezTo>
                  <a:cubicBezTo>
                    <a:pt x="1646" y="140"/>
                    <a:pt x="1647" y="140"/>
                    <a:pt x="1647" y="140"/>
                  </a:cubicBezTo>
                  <a:cubicBezTo>
                    <a:pt x="1647" y="138"/>
                    <a:pt x="1646" y="138"/>
                    <a:pt x="1644" y="138"/>
                  </a:cubicBezTo>
                  <a:cubicBezTo>
                    <a:pt x="1643" y="138"/>
                    <a:pt x="1643" y="138"/>
                    <a:pt x="1643" y="137"/>
                  </a:cubicBezTo>
                  <a:cubicBezTo>
                    <a:pt x="1643" y="137"/>
                    <a:pt x="1644" y="137"/>
                    <a:pt x="1645" y="136"/>
                  </a:cubicBezTo>
                  <a:cubicBezTo>
                    <a:pt x="1648" y="136"/>
                    <a:pt x="1648" y="135"/>
                    <a:pt x="1650" y="131"/>
                  </a:cubicBezTo>
                  <a:cubicBezTo>
                    <a:pt x="1650" y="128"/>
                    <a:pt x="1651" y="126"/>
                    <a:pt x="1651" y="126"/>
                  </a:cubicBezTo>
                  <a:cubicBezTo>
                    <a:pt x="1651" y="125"/>
                    <a:pt x="1653" y="123"/>
                    <a:pt x="1657" y="121"/>
                  </a:cubicBezTo>
                  <a:cubicBezTo>
                    <a:pt x="1662" y="117"/>
                    <a:pt x="1666" y="113"/>
                    <a:pt x="1672" y="106"/>
                  </a:cubicBezTo>
                  <a:cubicBezTo>
                    <a:pt x="1678" y="99"/>
                    <a:pt x="1683" y="94"/>
                    <a:pt x="1687" y="92"/>
                  </a:cubicBezTo>
                  <a:cubicBezTo>
                    <a:pt x="1690" y="90"/>
                    <a:pt x="1694" y="86"/>
                    <a:pt x="1697" y="83"/>
                  </a:cubicBezTo>
                  <a:cubicBezTo>
                    <a:pt x="1702" y="78"/>
                    <a:pt x="1708" y="74"/>
                    <a:pt x="1715" y="71"/>
                  </a:cubicBezTo>
                  <a:cubicBezTo>
                    <a:pt x="1718" y="70"/>
                    <a:pt x="1721" y="69"/>
                    <a:pt x="1722" y="68"/>
                  </a:cubicBezTo>
                  <a:cubicBezTo>
                    <a:pt x="1730" y="62"/>
                    <a:pt x="1735" y="60"/>
                    <a:pt x="1741" y="60"/>
                  </a:cubicBezTo>
                  <a:cubicBezTo>
                    <a:pt x="1745" y="60"/>
                    <a:pt x="1749" y="60"/>
                    <a:pt x="1751" y="61"/>
                  </a:cubicBezTo>
                  <a:cubicBezTo>
                    <a:pt x="1754" y="63"/>
                    <a:pt x="1754" y="63"/>
                    <a:pt x="1759" y="61"/>
                  </a:cubicBezTo>
                  <a:cubicBezTo>
                    <a:pt x="1761" y="60"/>
                    <a:pt x="1764" y="59"/>
                    <a:pt x="1766" y="59"/>
                  </a:cubicBezTo>
                  <a:cubicBezTo>
                    <a:pt x="1771" y="59"/>
                    <a:pt x="1787" y="66"/>
                    <a:pt x="1787" y="68"/>
                  </a:cubicBezTo>
                  <a:cubicBezTo>
                    <a:pt x="1787" y="68"/>
                    <a:pt x="1788" y="69"/>
                    <a:pt x="1790" y="70"/>
                  </a:cubicBezTo>
                  <a:cubicBezTo>
                    <a:pt x="1791" y="70"/>
                    <a:pt x="1793" y="71"/>
                    <a:pt x="1795" y="72"/>
                  </a:cubicBezTo>
                  <a:cubicBezTo>
                    <a:pt x="1796" y="74"/>
                    <a:pt x="1800" y="76"/>
                    <a:pt x="1803" y="78"/>
                  </a:cubicBezTo>
                  <a:cubicBezTo>
                    <a:pt x="1813" y="86"/>
                    <a:pt x="1829" y="101"/>
                    <a:pt x="1831" y="106"/>
                  </a:cubicBezTo>
                  <a:cubicBezTo>
                    <a:pt x="1833" y="111"/>
                    <a:pt x="1847" y="125"/>
                    <a:pt x="1855" y="131"/>
                  </a:cubicBezTo>
                  <a:cubicBezTo>
                    <a:pt x="1857" y="132"/>
                    <a:pt x="1858" y="133"/>
                    <a:pt x="1858" y="134"/>
                  </a:cubicBezTo>
                  <a:cubicBezTo>
                    <a:pt x="1858" y="135"/>
                    <a:pt x="1858" y="135"/>
                    <a:pt x="1855" y="134"/>
                  </a:cubicBezTo>
                  <a:cubicBezTo>
                    <a:pt x="1852" y="132"/>
                    <a:pt x="1851" y="133"/>
                    <a:pt x="1852" y="137"/>
                  </a:cubicBezTo>
                  <a:cubicBezTo>
                    <a:pt x="1853" y="140"/>
                    <a:pt x="1853" y="140"/>
                    <a:pt x="1854" y="138"/>
                  </a:cubicBezTo>
                  <a:cubicBezTo>
                    <a:pt x="1854" y="136"/>
                    <a:pt x="1855" y="136"/>
                    <a:pt x="1855" y="138"/>
                  </a:cubicBezTo>
                  <a:cubicBezTo>
                    <a:pt x="1856" y="140"/>
                    <a:pt x="1856" y="141"/>
                    <a:pt x="1856" y="141"/>
                  </a:cubicBezTo>
                  <a:cubicBezTo>
                    <a:pt x="1855" y="141"/>
                    <a:pt x="1856" y="141"/>
                    <a:pt x="1857" y="142"/>
                  </a:cubicBezTo>
                  <a:cubicBezTo>
                    <a:pt x="1858" y="144"/>
                    <a:pt x="1859" y="145"/>
                    <a:pt x="1859" y="147"/>
                  </a:cubicBezTo>
                  <a:cubicBezTo>
                    <a:pt x="1859" y="148"/>
                    <a:pt x="1859" y="149"/>
                    <a:pt x="1860" y="149"/>
                  </a:cubicBezTo>
                  <a:cubicBezTo>
                    <a:pt x="1861" y="150"/>
                    <a:pt x="1861" y="149"/>
                    <a:pt x="1860" y="148"/>
                  </a:cubicBezTo>
                  <a:cubicBezTo>
                    <a:pt x="1859" y="147"/>
                    <a:pt x="1859" y="147"/>
                    <a:pt x="1860" y="147"/>
                  </a:cubicBezTo>
                  <a:cubicBezTo>
                    <a:pt x="1861" y="147"/>
                    <a:pt x="1861" y="145"/>
                    <a:pt x="1860" y="143"/>
                  </a:cubicBezTo>
                  <a:cubicBezTo>
                    <a:pt x="1860" y="139"/>
                    <a:pt x="1860" y="139"/>
                    <a:pt x="1860" y="139"/>
                  </a:cubicBezTo>
                  <a:cubicBezTo>
                    <a:pt x="1861" y="142"/>
                    <a:pt x="1861" y="142"/>
                    <a:pt x="1861" y="142"/>
                  </a:cubicBezTo>
                  <a:cubicBezTo>
                    <a:pt x="1862" y="144"/>
                    <a:pt x="1862" y="146"/>
                    <a:pt x="1862" y="148"/>
                  </a:cubicBezTo>
                  <a:cubicBezTo>
                    <a:pt x="1863" y="150"/>
                    <a:pt x="1863" y="151"/>
                    <a:pt x="1866" y="152"/>
                  </a:cubicBezTo>
                  <a:cubicBezTo>
                    <a:pt x="1869" y="154"/>
                    <a:pt x="1870" y="155"/>
                    <a:pt x="1872" y="159"/>
                  </a:cubicBezTo>
                  <a:cubicBezTo>
                    <a:pt x="1873" y="162"/>
                    <a:pt x="1874" y="165"/>
                    <a:pt x="1874" y="167"/>
                  </a:cubicBezTo>
                  <a:cubicBezTo>
                    <a:pt x="1874" y="169"/>
                    <a:pt x="1875" y="171"/>
                    <a:pt x="1876" y="173"/>
                  </a:cubicBezTo>
                  <a:cubicBezTo>
                    <a:pt x="1878" y="177"/>
                    <a:pt x="1878" y="180"/>
                    <a:pt x="1878" y="181"/>
                  </a:cubicBezTo>
                  <a:cubicBezTo>
                    <a:pt x="1878" y="185"/>
                    <a:pt x="1880" y="189"/>
                    <a:pt x="1881" y="189"/>
                  </a:cubicBezTo>
                  <a:cubicBezTo>
                    <a:pt x="1882" y="189"/>
                    <a:pt x="1883" y="189"/>
                    <a:pt x="1884" y="190"/>
                  </a:cubicBezTo>
                  <a:cubicBezTo>
                    <a:pt x="1884" y="191"/>
                    <a:pt x="1884" y="191"/>
                    <a:pt x="1883" y="191"/>
                  </a:cubicBezTo>
                  <a:cubicBezTo>
                    <a:pt x="1882" y="191"/>
                    <a:pt x="1881" y="192"/>
                    <a:pt x="1882" y="192"/>
                  </a:cubicBezTo>
                  <a:cubicBezTo>
                    <a:pt x="1882" y="193"/>
                    <a:pt x="1883" y="196"/>
                    <a:pt x="1883" y="198"/>
                  </a:cubicBezTo>
                  <a:cubicBezTo>
                    <a:pt x="1884" y="200"/>
                    <a:pt x="1885" y="202"/>
                    <a:pt x="1885" y="202"/>
                  </a:cubicBezTo>
                  <a:cubicBezTo>
                    <a:pt x="1886" y="202"/>
                    <a:pt x="1889" y="197"/>
                    <a:pt x="1888" y="196"/>
                  </a:cubicBezTo>
                  <a:cubicBezTo>
                    <a:pt x="1888" y="196"/>
                    <a:pt x="1888" y="195"/>
                    <a:pt x="1888" y="195"/>
                  </a:cubicBezTo>
                  <a:cubicBezTo>
                    <a:pt x="1890" y="194"/>
                    <a:pt x="1890" y="199"/>
                    <a:pt x="1888" y="202"/>
                  </a:cubicBezTo>
                  <a:cubicBezTo>
                    <a:pt x="1887" y="203"/>
                    <a:pt x="1887" y="205"/>
                    <a:pt x="1886" y="207"/>
                  </a:cubicBezTo>
                  <a:cubicBezTo>
                    <a:pt x="1886" y="210"/>
                    <a:pt x="1886" y="211"/>
                    <a:pt x="1888" y="212"/>
                  </a:cubicBezTo>
                  <a:cubicBezTo>
                    <a:pt x="1890" y="213"/>
                    <a:pt x="1890" y="213"/>
                    <a:pt x="1889" y="214"/>
                  </a:cubicBezTo>
                  <a:cubicBezTo>
                    <a:pt x="1887" y="214"/>
                    <a:pt x="1887" y="216"/>
                    <a:pt x="1890" y="225"/>
                  </a:cubicBezTo>
                  <a:cubicBezTo>
                    <a:pt x="1891" y="231"/>
                    <a:pt x="1892" y="239"/>
                    <a:pt x="1891" y="240"/>
                  </a:cubicBezTo>
                  <a:cubicBezTo>
                    <a:pt x="1890" y="241"/>
                    <a:pt x="1890" y="242"/>
                    <a:pt x="1890" y="242"/>
                  </a:cubicBezTo>
                  <a:cubicBezTo>
                    <a:pt x="1891" y="242"/>
                    <a:pt x="1890" y="244"/>
                    <a:pt x="1890" y="246"/>
                  </a:cubicBezTo>
                  <a:cubicBezTo>
                    <a:pt x="1889" y="249"/>
                    <a:pt x="1889" y="252"/>
                    <a:pt x="1889" y="254"/>
                  </a:cubicBezTo>
                  <a:cubicBezTo>
                    <a:pt x="1889" y="256"/>
                    <a:pt x="1889" y="257"/>
                    <a:pt x="1889" y="257"/>
                  </a:cubicBezTo>
                  <a:cubicBezTo>
                    <a:pt x="1888" y="257"/>
                    <a:pt x="1888" y="256"/>
                    <a:pt x="1887" y="255"/>
                  </a:cubicBezTo>
                  <a:cubicBezTo>
                    <a:pt x="1887" y="254"/>
                    <a:pt x="1887" y="254"/>
                    <a:pt x="1886" y="255"/>
                  </a:cubicBezTo>
                  <a:cubicBezTo>
                    <a:pt x="1885" y="256"/>
                    <a:pt x="1885" y="257"/>
                    <a:pt x="1888" y="260"/>
                  </a:cubicBezTo>
                  <a:cubicBezTo>
                    <a:pt x="1892" y="265"/>
                    <a:pt x="1893" y="268"/>
                    <a:pt x="1892" y="273"/>
                  </a:cubicBezTo>
                  <a:cubicBezTo>
                    <a:pt x="1892" y="275"/>
                    <a:pt x="1892" y="276"/>
                    <a:pt x="1892" y="277"/>
                  </a:cubicBezTo>
                  <a:cubicBezTo>
                    <a:pt x="1892" y="277"/>
                    <a:pt x="1891" y="279"/>
                    <a:pt x="1891" y="281"/>
                  </a:cubicBezTo>
                  <a:cubicBezTo>
                    <a:pt x="1890" y="283"/>
                    <a:pt x="1890" y="284"/>
                    <a:pt x="1891" y="286"/>
                  </a:cubicBezTo>
                  <a:cubicBezTo>
                    <a:pt x="1892" y="288"/>
                    <a:pt x="1892" y="289"/>
                    <a:pt x="1889" y="294"/>
                  </a:cubicBezTo>
                  <a:cubicBezTo>
                    <a:pt x="1888" y="297"/>
                    <a:pt x="1887" y="300"/>
                    <a:pt x="1887" y="300"/>
                  </a:cubicBezTo>
                  <a:cubicBezTo>
                    <a:pt x="1888" y="300"/>
                    <a:pt x="1881" y="306"/>
                    <a:pt x="1880" y="307"/>
                  </a:cubicBezTo>
                  <a:cubicBezTo>
                    <a:pt x="1880" y="307"/>
                    <a:pt x="1879" y="307"/>
                    <a:pt x="1878" y="307"/>
                  </a:cubicBezTo>
                  <a:cubicBezTo>
                    <a:pt x="1877" y="308"/>
                    <a:pt x="1878" y="316"/>
                    <a:pt x="1881" y="321"/>
                  </a:cubicBezTo>
                  <a:cubicBezTo>
                    <a:pt x="1882" y="323"/>
                    <a:pt x="1882" y="326"/>
                    <a:pt x="1882" y="329"/>
                  </a:cubicBezTo>
                  <a:cubicBezTo>
                    <a:pt x="1882" y="331"/>
                    <a:pt x="1883" y="335"/>
                    <a:pt x="1883" y="335"/>
                  </a:cubicBezTo>
                  <a:cubicBezTo>
                    <a:pt x="1884" y="336"/>
                    <a:pt x="1884" y="336"/>
                    <a:pt x="1884" y="335"/>
                  </a:cubicBezTo>
                  <a:cubicBezTo>
                    <a:pt x="1884" y="335"/>
                    <a:pt x="1885" y="334"/>
                    <a:pt x="1885" y="334"/>
                  </a:cubicBezTo>
                  <a:cubicBezTo>
                    <a:pt x="1886" y="334"/>
                    <a:pt x="1887" y="335"/>
                    <a:pt x="1886" y="336"/>
                  </a:cubicBezTo>
                  <a:cubicBezTo>
                    <a:pt x="1886" y="337"/>
                    <a:pt x="1886" y="337"/>
                    <a:pt x="1886" y="337"/>
                  </a:cubicBezTo>
                  <a:cubicBezTo>
                    <a:pt x="1888" y="335"/>
                    <a:pt x="1887" y="329"/>
                    <a:pt x="1884" y="326"/>
                  </a:cubicBezTo>
                  <a:cubicBezTo>
                    <a:pt x="1881" y="321"/>
                    <a:pt x="1883" y="321"/>
                    <a:pt x="1887" y="326"/>
                  </a:cubicBezTo>
                  <a:cubicBezTo>
                    <a:pt x="1893" y="333"/>
                    <a:pt x="1892" y="339"/>
                    <a:pt x="1885" y="342"/>
                  </a:cubicBezTo>
                  <a:cubicBezTo>
                    <a:pt x="1884" y="343"/>
                    <a:pt x="1882" y="344"/>
                    <a:pt x="1882" y="344"/>
                  </a:cubicBezTo>
                  <a:cubicBezTo>
                    <a:pt x="1882" y="345"/>
                    <a:pt x="1884" y="347"/>
                    <a:pt x="1886" y="349"/>
                  </a:cubicBezTo>
                  <a:cubicBezTo>
                    <a:pt x="1892" y="356"/>
                    <a:pt x="1892" y="362"/>
                    <a:pt x="1887" y="367"/>
                  </a:cubicBezTo>
                  <a:cubicBezTo>
                    <a:pt x="1881" y="373"/>
                    <a:pt x="1880" y="374"/>
                    <a:pt x="1880" y="376"/>
                  </a:cubicBezTo>
                  <a:cubicBezTo>
                    <a:pt x="1880" y="377"/>
                    <a:pt x="1880" y="378"/>
                    <a:pt x="1879" y="378"/>
                  </a:cubicBezTo>
                  <a:cubicBezTo>
                    <a:pt x="1878" y="379"/>
                    <a:pt x="1878" y="379"/>
                    <a:pt x="1879" y="378"/>
                  </a:cubicBezTo>
                  <a:cubicBezTo>
                    <a:pt x="1879" y="378"/>
                    <a:pt x="1880" y="377"/>
                    <a:pt x="1880" y="377"/>
                  </a:cubicBezTo>
                  <a:cubicBezTo>
                    <a:pt x="1880" y="376"/>
                    <a:pt x="1879" y="377"/>
                    <a:pt x="1877" y="378"/>
                  </a:cubicBezTo>
                  <a:cubicBezTo>
                    <a:pt x="1876" y="380"/>
                    <a:pt x="1873" y="381"/>
                    <a:pt x="1873" y="381"/>
                  </a:cubicBezTo>
                  <a:cubicBezTo>
                    <a:pt x="1870" y="381"/>
                    <a:pt x="1886" y="385"/>
                    <a:pt x="1890" y="385"/>
                  </a:cubicBezTo>
                  <a:cubicBezTo>
                    <a:pt x="1892" y="386"/>
                    <a:pt x="1893" y="385"/>
                    <a:pt x="1897" y="379"/>
                  </a:cubicBezTo>
                  <a:cubicBezTo>
                    <a:pt x="1900" y="373"/>
                    <a:pt x="1916" y="356"/>
                    <a:pt x="1920" y="353"/>
                  </a:cubicBezTo>
                  <a:cubicBezTo>
                    <a:pt x="1922" y="353"/>
                    <a:pt x="1923" y="353"/>
                    <a:pt x="1924" y="353"/>
                  </a:cubicBezTo>
                  <a:cubicBezTo>
                    <a:pt x="1928" y="355"/>
                    <a:pt x="1928" y="356"/>
                    <a:pt x="1931" y="361"/>
                  </a:cubicBezTo>
                  <a:cubicBezTo>
                    <a:pt x="1936" y="370"/>
                    <a:pt x="1940" y="375"/>
                    <a:pt x="1948" y="379"/>
                  </a:cubicBezTo>
                  <a:cubicBezTo>
                    <a:pt x="1952" y="381"/>
                    <a:pt x="1957" y="383"/>
                    <a:pt x="1958" y="384"/>
                  </a:cubicBezTo>
                  <a:cubicBezTo>
                    <a:pt x="1961" y="386"/>
                    <a:pt x="1965" y="392"/>
                    <a:pt x="1965" y="397"/>
                  </a:cubicBezTo>
                  <a:cubicBezTo>
                    <a:pt x="1966" y="399"/>
                    <a:pt x="1967" y="401"/>
                    <a:pt x="1969" y="402"/>
                  </a:cubicBezTo>
                  <a:cubicBezTo>
                    <a:pt x="1969" y="403"/>
                    <a:pt x="1974" y="406"/>
                    <a:pt x="1979" y="410"/>
                  </a:cubicBezTo>
                  <a:cubicBezTo>
                    <a:pt x="1990" y="417"/>
                    <a:pt x="1998" y="424"/>
                    <a:pt x="2007" y="437"/>
                  </a:cubicBezTo>
                  <a:cubicBezTo>
                    <a:pt x="2010" y="442"/>
                    <a:pt x="2015" y="447"/>
                    <a:pt x="2016" y="449"/>
                  </a:cubicBezTo>
                  <a:cubicBezTo>
                    <a:pt x="2017" y="450"/>
                    <a:pt x="2019" y="453"/>
                    <a:pt x="2020" y="456"/>
                  </a:cubicBezTo>
                  <a:cubicBezTo>
                    <a:pt x="2024" y="466"/>
                    <a:pt x="2042" y="493"/>
                    <a:pt x="2049" y="501"/>
                  </a:cubicBezTo>
                  <a:cubicBezTo>
                    <a:pt x="2051" y="503"/>
                    <a:pt x="2053" y="506"/>
                    <a:pt x="2053" y="507"/>
                  </a:cubicBezTo>
                  <a:cubicBezTo>
                    <a:pt x="2053" y="508"/>
                    <a:pt x="2054" y="510"/>
                    <a:pt x="2055" y="510"/>
                  </a:cubicBezTo>
                  <a:cubicBezTo>
                    <a:pt x="2056" y="512"/>
                    <a:pt x="2057" y="513"/>
                    <a:pt x="2057" y="514"/>
                  </a:cubicBezTo>
                  <a:cubicBezTo>
                    <a:pt x="2057" y="515"/>
                    <a:pt x="2061" y="522"/>
                    <a:pt x="2064" y="530"/>
                  </a:cubicBezTo>
                  <a:cubicBezTo>
                    <a:pt x="2068" y="537"/>
                    <a:pt x="2074" y="548"/>
                    <a:pt x="2077" y="554"/>
                  </a:cubicBezTo>
                  <a:cubicBezTo>
                    <a:pt x="2080" y="560"/>
                    <a:pt x="2083" y="567"/>
                    <a:pt x="2085" y="570"/>
                  </a:cubicBezTo>
                  <a:cubicBezTo>
                    <a:pt x="2093" y="586"/>
                    <a:pt x="2126" y="649"/>
                    <a:pt x="2131" y="660"/>
                  </a:cubicBezTo>
                  <a:cubicBezTo>
                    <a:pt x="2140" y="678"/>
                    <a:pt x="2145" y="690"/>
                    <a:pt x="2150" y="709"/>
                  </a:cubicBezTo>
                  <a:cubicBezTo>
                    <a:pt x="2156" y="730"/>
                    <a:pt x="2158" y="738"/>
                    <a:pt x="2158" y="754"/>
                  </a:cubicBezTo>
                  <a:cubicBezTo>
                    <a:pt x="2159" y="772"/>
                    <a:pt x="2156" y="789"/>
                    <a:pt x="2152" y="795"/>
                  </a:cubicBezTo>
                  <a:cubicBezTo>
                    <a:pt x="2150" y="797"/>
                    <a:pt x="2147" y="805"/>
                    <a:pt x="2143" y="815"/>
                  </a:cubicBezTo>
                  <a:cubicBezTo>
                    <a:pt x="2141" y="822"/>
                    <a:pt x="2141" y="822"/>
                    <a:pt x="2141" y="822"/>
                  </a:cubicBezTo>
                  <a:cubicBezTo>
                    <a:pt x="2144" y="825"/>
                    <a:pt x="2144" y="825"/>
                    <a:pt x="2144" y="825"/>
                  </a:cubicBezTo>
                  <a:cubicBezTo>
                    <a:pt x="2148" y="829"/>
                    <a:pt x="2148" y="829"/>
                    <a:pt x="2148" y="829"/>
                  </a:cubicBezTo>
                  <a:cubicBezTo>
                    <a:pt x="2147" y="837"/>
                    <a:pt x="2147" y="837"/>
                    <a:pt x="2147" y="837"/>
                  </a:cubicBezTo>
                  <a:cubicBezTo>
                    <a:pt x="2145" y="850"/>
                    <a:pt x="2145" y="861"/>
                    <a:pt x="2148" y="868"/>
                  </a:cubicBezTo>
                  <a:cubicBezTo>
                    <a:pt x="2149" y="872"/>
                    <a:pt x="2149" y="877"/>
                    <a:pt x="2150" y="879"/>
                  </a:cubicBezTo>
                  <a:cubicBezTo>
                    <a:pt x="2150" y="882"/>
                    <a:pt x="2149" y="883"/>
                    <a:pt x="2145" y="887"/>
                  </a:cubicBezTo>
                  <a:cubicBezTo>
                    <a:pt x="2142" y="890"/>
                    <a:pt x="2139" y="892"/>
                    <a:pt x="2138" y="892"/>
                  </a:cubicBezTo>
                  <a:cubicBezTo>
                    <a:pt x="2137" y="892"/>
                    <a:pt x="2135" y="893"/>
                    <a:pt x="2133" y="893"/>
                  </a:cubicBezTo>
                  <a:cubicBezTo>
                    <a:pt x="2131" y="895"/>
                    <a:pt x="2126" y="895"/>
                    <a:pt x="2096" y="895"/>
                  </a:cubicBezTo>
                  <a:cubicBezTo>
                    <a:pt x="2089" y="896"/>
                    <a:pt x="2089" y="896"/>
                    <a:pt x="2089" y="896"/>
                  </a:cubicBezTo>
                  <a:cubicBezTo>
                    <a:pt x="2081" y="909"/>
                    <a:pt x="2081" y="909"/>
                    <a:pt x="2081" y="909"/>
                  </a:cubicBezTo>
                  <a:cubicBezTo>
                    <a:pt x="2072" y="926"/>
                    <a:pt x="2062" y="942"/>
                    <a:pt x="2057" y="949"/>
                  </a:cubicBezTo>
                  <a:cubicBezTo>
                    <a:pt x="2052" y="959"/>
                    <a:pt x="2046" y="967"/>
                    <a:pt x="2046" y="967"/>
                  </a:cubicBezTo>
                  <a:cubicBezTo>
                    <a:pt x="2045" y="968"/>
                    <a:pt x="2035" y="984"/>
                    <a:pt x="2032" y="988"/>
                  </a:cubicBezTo>
                  <a:cubicBezTo>
                    <a:pt x="2031" y="991"/>
                    <a:pt x="2027" y="996"/>
                    <a:pt x="2022" y="1001"/>
                  </a:cubicBezTo>
                  <a:cubicBezTo>
                    <a:pt x="2018" y="1007"/>
                    <a:pt x="2013" y="1012"/>
                    <a:pt x="2012" y="1014"/>
                  </a:cubicBezTo>
                  <a:cubicBezTo>
                    <a:pt x="2005" y="1025"/>
                    <a:pt x="1994" y="1029"/>
                    <a:pt x="1967" y="1032"/>
                  </a:cubicBezTo>
                  <a:cubicBezTo>
                    <a:pt x="1955" y="1033"/>
                    <a:pt x="1949" y="1035"/>
                    <a:pt x="1945" y="1037"/>
                  </a:cubicBezTo>
                  <a:cubicBezTo>
                    <a:pt x="1936" y="1045"/>
                    <a:pt x="1932" y="1049"/>
                    <a:pt x="1926" y="1056"/>
                  </a:cubicBezTo>
                  <a:cubicBezTo>
                    <a:pt x="1920" y="1064"/>
                    <a:pt x="1920" y="1064"/>
                    <a:pt x="1920" y="1064"/>
                  </a:cubicBezTo>
                  <a:cubicBezTo>
                    <a:pt x="1919" y="1071"/>
                    <a:pt x="1919" y="1071"/>
                    <a:pt x="1919" y="1071"/>
                  </a:cubicBezTo>
                  <a:cubicBezTo>
                    <a:pt x="1918" y="1079"/>
                    <a:pt x="1917" y="1089"/>
                    <a:pt x="1916" y="1093"/>
                  </a:cubicBezTo>
                  <a:cubicBezTo>
                    <a:pt x="1916" y="1095"/>
                    <a:pt x="1917" y="1097"/>
                    <a:pt x="1918" y="1099"/>
                  </a:cubicBezTo>
                  <a:cubicBezTo>
                    <a:pt x="1919" y="1101"/>
                    <a:pt x="1921" y="1104"/>
                    <a:pt x="1921" y="1106"/>
                  </a:cubicBezTo>
                  <a:cubicBezTo>
                    <a:pt x="1922" y="1108"/>
                    <a:pt x="1923" y="1111"/>
                    <a:pt x="1924" y="1113"/>
                  </a:cubicBezTo>
                  <a:cubicBezTo>
                    <a:pt x="1925" y="1115"/>
                    <a:pt x="1926" y="1117"/>
                    <a:pt x="1927" y="1118"/>
                  </a:cubicBezTo>
                  <a:cubicBezTo>
                    <a:pt x="1927" y="1120"/>
                    <a:pt x="1925" y="1129"/>
                    <a:pt x="1923" y="1133"/>
                  </a:cubicBezTo>
                  <a:cubicBezTo>
                    <a:pt x="1921" y="1138"/>
                    <a:pt x="1921" y="1146"/>
                    <a:pt x="1924" y="1150"/>
                  </a:cubicBezTo>
                  <a:cubicBezTo>
                    <a:pt x="1931" y="1159"/>
                    <a:pt x="1932" y="1172"/>
                    <a:pt x="1926" y="1206"/>
                  </a:cubicBezTo>
                  <a:cubicBezTo>
                    <a:pt x="1924" y="1215"/>
                    <a:pt x="1923" y="1221"/>
                    <a:pt x="1924" y="1222"/>
                  </a:cubicBezTo>
                  <a:cubicBezTo>
                    <a:pt x="1924" y="1222"/>
                    <a:pt x="1923" y="1235"/>
                    <a:pt x="1921" y="1250"/>
                  </a:cubicBezTo>
                  <a:cubicBezTo>
                    <a:pt x="1919" y="1276"/>
                    <a:pt x="1918" y="1291"/>
                    <a:pt x="1916" y="1307"/>
                  </a:cubicBezTo>
                  <a:cubicBezTo>
                    <a:pt x="1916" y="1315"/>
                    <a:pt x="1914" y="1324"/>
                    <a:pt x="1911" y="1332"/>
                  </a:cubicBezTo>
                  <a:cubicBezTo>
                    <a:pt x="1909" y="1337"/>
                    <a:pt x="1908" y="1341"/>
                    <a:pt x="1908" y="1349"/>
                  </a:cubicBezTo>
                  <a:cubicBezTo>
                    <a:pt x="1907" y="1366"/>
                    <a:pt x="1904" y="1388"/>
                    <a:pt x="1901" y="1396"/>
                  </a:cubicBezTo>
                  <a:cubicBezTo>
                    <a:pt x="1900" y="1397"/>
                    <a:pt x="1899" y="1401"/>
                    <a:pt x="1897" y="1405"/>
                  </a:cubicBezTo>
                  <a:cubicBezTo>
                    <a:pt x="1895" y="1409"/>
                    <a:pt x="1892" y="1420"/>
                    <a:pt x="1890" y="1429"/>
                  </a:cubicBezTo>
                  <a:cubicBezTo>
                    <a:pt x="1888" y="1437"/>
                    <a:pt x="1885" y="1446"/>
                    <a:pt x="1884" y="1449"/>
                  </a:cubicBezTo>
                  <a:cubicBezTo>
                    <a:pt x="1883" y="1452"/>
                    <a:pt x="1883" y="1454"/>
                    <a:pt x="1884" y="1459"/>
                  </a:cubicBezTo>
                  <a:cubicBezTo>
                    <a:pt x="1885" y="1468"/>
                    <a:pt x="1884" y="1471"/>
                    <a:pt x="1882" y="1479"/>
                  </a:cubicBezTo>
                  <a:cubicBezTo>
                    <a:pt x="1880" y="1484"/>
                    <a:pt x="1880" y="1487"/>
                    <a:pt x="1880" y="1499"/>
                  </a:cubicBezTo>
                  <a:cubicBezTo>
                    <a:pt x="1880" y="1511"/>
                    <a:pt x="1880" y="1513"/>
                    <a:pt x="1878" y="1517"/>
                  </a:cubicBezTo>
                  <a:cubicBezTo>
                    <a:pt x="1877" y="1520"/>
                    <a:pt x="1876" y="1523"/>
                    <a:pt x="1876" y="1524"/>
                  </a:cubicBezTo>
                  <a:cubicBezTo>
                    <a:pt x="1876" y="1525"/>
                    <a:pt x="1875" y="1529"/>
                    <a:pt x="1874" y="1533"/>
                  </a:cubicBezTo>
                  <a:cubicBezTo>
                    <a:pt x="1873" y="1540"/>
                    <a:pt x="1873" y="1543"/>
                    <a:pt x="1873" y="1551"/>
                  </a:cubicBezTo>
                  <a:cubicBezTo>
                    <a:pt x="1874" y="1559"/>
                    <a:pt x="1873" y="1564"/>
                    <a:pt x="1872" y="1577"/>
                  </a:cubicBezTo>
                  <a:cubicBezTo>
                    <a:pt x="1867" y="1609"/>
                    <a:pt x="1867" y="1607"/>
                    <a:pt x="1869" y="1619"/>
                  </a:cubicBezTo>
                  <a:cubicBezTo>
                    <a:pt x="1870" y="1624"/>
                    <a:pt x="1872" y="1633"/>
                    <a:pt x="1873" y="1637"/>
                  </a:cubicBezTo>
                  <a:cubicBezTo>
                    <a:pt x="1875" y="1645"/>
                    <a:pt x="1876" y="1647"/>
                    <a:pt x="1876" y="1663"/>
                  </a:cubicBezTo>
                  <a:cubicBezTo>
                    <a:pt x="1877" y="1673"/>
                    <a:pt x="1877" y="1682"/>
                    <a:pt x="1877" y="1683"/>
                  </a:cubicBezTo>
                  <a:cubicBezTo>
                    <a:pt x="1877" y="1683"/>
                    <a:pt x="1878" y="1686"/>
                    <a:pt x="1879" y="1690"/>
                  </a:cubicBezTo>
                  <a:cubicBezTo>
                    <a:pt x="1883" y="1703"/>
                    <a:pt x="1885" y="1731"/>
                    <a:pt x="1882" y="1752"/>
                  </a:cubicBezTo>
                  <a:cubicBezTo>
                    <a:pt x="1881" y="1760"/>
                    <a:pt x="1881" y="1764"/>
                    <a:pt x="1882" y="1775"/>
                  </a:cubicBezTo>
                  <a:cubicBezTo>
                    <a:pt x="1883" y="1789"/>
                    <a:pt x="1883" y="1796"/>
                    <a:pt x="1881" y="1802"/>
                  </a:cubicBezTo>
                  <a:cubicBezTo>
                    <a:pt x="1880" y="1804"/>
                    <a:pt x="1880" y="1807"/>
                    <a:pt x="1880" y="1809"/>
                  </a:cubicBezTo>
                  <a:cubicBezTo>
                    <a:pt x="1880" y="1815"/>
                    <a:pt x="1877" y="1822"/>
                    <a:pt x="1873" y="1828"/>
                  </a:cubicBezTo>
                  <a:cubicBezTo>
                    <a:pt x="1869" y="1836"/>
                    <a:pt x="1866" y="1842"/>
                    <a:pt x="1863" y="1851"/>
                  </a:cubicBezTo>
                  <a:cubicBezTo>
                    <a:pt x="1863" y="1856"/>
                    <a:pt x="1861" y="1863"/>
                    <a:pt x="1860" y="1867"/>
                  </a:cubicBezTo>
                  <a:cubicBezTo>
                    <a:pt x="1859" y="1872"/>
                    <a:pt x="1859" y="1876"/>
                    <a:pt x="1859" y="1880"/>
                  </a:cubicBezTo>
                  <a:cubicBezTo>
                    <a:pt x="1859" y="1883"/>
                    <a:pt x="1859" y="1887"/>
                    <a:pt x="1859" y="1887"/>
                  </a:cubicBezTo>
                  <a:cubicBezTo>
                    <a:pt x="1859" y="1887"/>
                    <a:pt x="1860" y="1889"/>
                    <a:pt x="1860" y="1889"/>
                  </a:cubicBezTo>
                  <a:cubicBezTo>
                    <a:pt x="1864" y="1893"/>
                    <a:pt x="1867" y="1902"/>
                    <a:pt x="1867" y="1910"/>
                  </a:cubicBezTo>
                  <a:cubicBezTo>
                    <a:pt x="1867" y="1912"/>
                    <a:pt x="1866" y="1918"/>
                    <a:pt x="1865" y="1923"/>
                  </a:cubicBezTo>
                  <a:cubicBezTo>
                    <a:pt x="1864" y="1928"/>
                    <a:pt x="1863" y="1936"/>
                    <a:pt x="1863" y="1940"/>
                  </a:cubicBezTo>
                  <a:cubicBezTo>
                    <a:pt x="1861" y="1952"/>
                    <a:pt x="1857" y="1964"/>
                    <a:pt x="1850" y="1978"/>
                  </a:cubicBezTo>
                  <a:cubicBezTo>
                    <a:pt x="1846" y="1986"/>
                    <a:pt x="1845" y="1987"/>
                    <a:pt x="1845" y="1992"/>
                  </a:cubicBezTo>
                  <a:cubicBezTo>
                    <a:pt x="1845" y="1995"/>
                    <a:pt x="1845" y="1997"/>
                    <a:pt x="1843" y="1999"/>
                  </a:cubicBezTo>
                  <a:cubicBezTo>
                    <a:pt x="1842" y="2000"/>
                    <a:pt x="1841" y="2001"/>
                    <a:pt x="1841" y="2001"/>
                  </a:cubicBezTo>
                  <a:cubicBezTo>
                    <a:pt x="1841" y="2001"/>
                    <a:pt x="1839" y="2002"/>
                    <a:pt x="1838" y="2004"/>
                  </a:cubicBezTo>
                  <a:cubicBezTo>
                    <a:pt x="1836" y="2008"/>
                    <a:pt x="1837" y="2012"/>
                    <a:pt x="1841" y="2019"/>
                  </a:cubicBezTo>
                  <a:cubicBezTo>
                    <a:pt x="1843" y="2022"/>
                    <a:pt x="1844" y="2025"/>
                    <a:pt x="1844" y="2026"/>
                  </a:cubicBezTo>
                  <a:cubicBezTo>
                    <a:pt x="1844" y="2029"/>
                    <a:pt x="1844" y="2029"/>
                    <a:pt x="1842" y="2028"/>
                  </a:cubicBezTo>
                  <a:cubicBezTo>
                    <a:pt x="1840" y="2028"/>
                    <a:pt x="1839" y="2028"/>
                    <a:pt x="1839" y="2029"/>
                  </a:cubicBezTo>
                  <a:cubicBezTo>
                    <a:pt x="1839" y="2029"/>
                    <a:pt x="1841" y="2031"/>
                    <a:pt x="1845" y="2034"/>
                  </a:cubicBezTo>
                  <a:cubicBezTo>
                    <a:pt x="1853" y="2043"/>
                    <a:pt x="1855" y="2049"/>
                    <a:pt x="1852" y="2056"/>
                  </a:cubicBezTo>
                  <a:cubicBezTo>
                    <a:pt x="1850" y="2060"/>
                    <a:pt x="1847" y="2060"/>
                    <a:pt x="1842" y="2057"/>
                  </a:cubicBezTo>
                  <a:cubicBezTo>
                    <a:pt x="1841" y="2055"/>
                    <a:pt x="1839" y="2054"/>
                    <a:pt x="1838" y="2055"/>
                  </a:cubicBezTo>
                  <a:cubicBezTo>
                    <a:pt x="1838" y="2055"/>
                    <a:pt x="1838" y="2069"/>
                    <a:pt x="1838" y="2085"/>
                  </a:cubicBezTo>
                  <a:cubicBezTo>
                    <a:pt x="1838" y="2123"/>
                    <a:pt x="1836" y="2134"/>
                    <a:pt x="1830" y="2142"/>
                  </a:cubicBezTo>
                  <a:cubicBezTo>
                    <a:pt x="1829" y="2144"/>
                    <a:pt x="1828" y="2145"/>
                    <a:pt x="1829" y="2150"/>
                  </a:cubicBezTo>
                  <a:cubicBezTo>
                    <a:pt x="1829" y="2154"/>
                    <a:pt x="1828" y="2157"/>
                    <a:pt x="1828" y="2158"/>
                  </a:cubicBezTo>
                  <a:cubicBezTo>
                    <a:pt x="1827" y="2161"/>
                    <a:pt x="1817" y="2166"/>
                    <a:pt x="1811" y="2167"/>
                  </a:cubicBezTo>
                  <a:cubicBezTo>
                    <a:pt x="1809" y="2167"/>
                    <a:pt x="1802" y="2167"/>
                    <a:pt x="1795" y="2166"/>
                  </a:cubicBezTo>
                  <a:close/>
                  <a:moveTo>
                    <a:pt x="820" y="1667"/>
                  </a:moveTo>
                  <a:cubicBezTo>
                    <a:pt x="821" y="1659"/>
                    <a:pt x="821" y="1657"/>
                    <a:pt x="820" y="1655"/>
                  </a:cubicBezTo>
                  <a:cubicBezTo>
                    <a:pt x="819" y="1653"/>
                    <a:pt x="819" y="1653"/>
                    <a:pt x="818" y="1659"/>
                  </a:cubicBezTo>
                  <a:cubicBezTo>
                    <a:pt x="816" y="1667"/>
                    <a:pt x="814" y="1683"/>
                    <a:pt x="814" y="1686"/>
                  </a:cubicBezTo>
                  <a:cubicBezTo>
                    <a:pt x="814" y="1689"/>
                    <a:pt x="818" y="1676"/>
                    <a:pt x="820" y="1667"/>
                  </a:cubicBezTo>
                  <a:close/>
                  <a:moveTo>
                    <a:pt x="1926" y="1029"/>
                  </a:moveTo>
                  <a:cubicBezTo>
                    <a:pt x="1931" y="1024"/>
                    <a:pt x="1931" y="1023"/>
                    <a:pt x="1930" y="1021"/>
                  </a:cubicBezTo>
                  <a:cubicBezTo>
                    <a:pt x="1929" y="1018"/>
                    <a:pt x="1927" y="1017"/>
                    <a:pt x="1923" y="1019"/>
                  </a:cubicBezTo>
                  <a:cubicBezTo>
                    <a:pt x="1919" y="1021"/>
                    <a:pt x="1919" y="1021"/>
                    <a:pt x="1919" y="1021"/>
                  </a:cubicBezTo>
                  <a:cubicBezTo>
                    <a:pt x="1920" y="1027"/>
                    <a:pt x="1920" y="1027"/>
                    <a:pt x="1920" y="1027"/>
                  </a:cubicBezTo>
                  <a:cubicBezTo>
                    <a:pt x="1920" y="1031"/>
                    <a:pt x="1920" y="1034"/>
                    <a:pt x="1921" y="1034"/>
                  </a:cubicBezTo>
                  <a:cubicBezTo>
                    <a:pt x="1921" y="1034"/>
                    <a:pt x="1924" y="1032"/>
                    <a:pt x="1926" y="1029"/>
                  </a:cubicBezTo>
                  <a:close/>
                  <a:moveTo>
                    <a:pt x="1112" y="996"/>
                  </a:moveTo>
                  <a:cubicBezTo>
                    <a:pt x="1114" y="989"/>
                    <a:pt x="1116" y="980"/>
                    <a:pt x="1117" y="976"/>
                  </a:cubicBezTo>
                  <a:cubicBezTo>
                    <a:pt x="1118" y="971"/>
                    <a:pt x="1119" y="963"/>
                    <a:pt x="1120" y="950"/>
                  </a:cubicBezTo>
                  <a:cubicBezTo>
                    <a:pt x="1122" y="915"/>
                    <a:pt x="1127" y="881"/>
                    <a:pt x="1134" y="839"/>
                  </a:cubicBezTo>
                  <a:cubicBezTo>
                    <a:pt x="1136" y="827"/>
                    <a:pt x="1137" y="820"/>
                    <a:pt x="1137" y="811"/>
                  </a:cubicBezTo>
                  <a:cubicBezTo>
                    <a:pt x="1137" y="800"/>
                    <a:pt x="1137" y="800"/>
                    <a:pt x="1137" y="800"/>
                  </a:cubicBezTo>
                  <a:cubicBezTo>
                    <a:pt x="1135" y="802"/>
                    <a:pt x="1135" y="802"/>
                    <a:pt x="1135" y="802"/>
                  </a:cubicBezTo>
                  <a:cubicBezTo>
                    <a:pt x="1132" y="805"/>
                    <a:pt x="1132" y="805"/>
                    <a:pt x="1132" y="805"/>
                  </a:cubicBezTo>
                  <a:cubicBezTo>
                    <a:pt x="1134" y="810"/>
                    <a:pt x="1134" y="810"/>
                    <a:pt x="1134" y="810"/>
                  </a:cubicBezTo>
                  <a:cubicBezTo>
                    <a:pt x="1137" y="817"/>
                    <a:pt x="1137" y="819"/>
                    <a:pt x="1133" y="822"/>
                  </a:cubicBezTo>
                  <a:cubicBezTo>
                    <a:pt x="1131" y="825"/>
                    <a:pt x="1131" y="825"/>
                    <a:pt x="1123" y="824"/>
                  </a:cubicBezTo>
                  <a:cubicBezTo>
                    <a:pt x="1122" y="824"/>
                    <a:pt x="1122" y="824"/>
                    <a:pt x="1122" y="826"/>
                  </a:cubicBezTo>
                  <a:cubicBezTo>
                    <a:pt x="1123" y="834"/>
                    <a:pt x="1122" y="839"/>
                    <a:pt x="1117" y="839"/>
                  </a:cubicBezTo>
                  <a:cubicBezTo>
                    <a:pt x="1116" y="839"/>
                    <a:pt x="1115" y="840"/>
                    <a:pt x="1114" y="841"/>
                  </a:cubicBezTo>
                  <a:cubicBezTo>
                    <a:pt x="1113" y="842"/>
                    <a:pt x="1112" y="857"/>
                    <a:pt x="1112" y="864"/>
                  </a:cubicBezTo>
                  <a:cubicBezTo>
                    <a:pt x="1112" y="868"/>
                    <a:pt x="1112" y="874"/>
                    <a:pt x="1112" y="878"/>
                  </a:cubicBezTo>
                  <a:cubicBezTo>
                    <a:pt x="1112" y="882"/>
                    <a:pt x="1112" y="896"/>
                    <a:pt x="1112" y="909"/>
                  </a:cubicBezTo>
                  <a:cubicBezTo>
                    <a:pt x="1112" y="925"/>
                    <a:pt x="1111" y="938"/>
                    <a:pt x="1111" y="947"/>
                  </a:cubicBezTo>
                  <a:cubicBezTo>
                    <a:pt x="1108" y="972"/>
                    <a:pt x="1107" y="984"/>
                    <a:pt x="1107" y="1002"/>
                  </a:cubicBezTo>
                  <a:cubicBezTo>
                    <a:pt x="1106" y="1022"/>
                    <a:pt x="1107" y="1022"/>
                    <a:pt x="1112" y="996"/>
                  </a:cubicBezTo>
                  <a:close/>
                  <a:moveTo>
                    <a:pt x="1971" y="966"/>
                  </a:moveTo>
                  <a:cubicBezTo>
                    <a:pt x="1974" y="965"/>
                    <a:pt x="1978" y="963"/>
                    <a:pt x="1981" y="962"/>
                  </a:cubicBezTo>
                  <a:cubicBezTo>
                    <a:pt x="1985" y="960"/>
                    <a:pt x="1985" y="959"/>
                    <a:pt x="1991" y="949"/>
                  </a:cubicBezTo>
                  <a:cubicBezTo>
                    <a:pt x="1994" y="943"/>
                    <a:pt x="1999" y="934"/>
                    <a:pt x="2001" y="930"/>
                  </a:cubicBezTo>
                  <a:cubicBezTo>
                    <a:pt x="2008" y="917"/>
                    <a:pt x="2025" y="884"/>
                    <a:pt x="2025" y="882"/>
                  </a:cubicBezTo>
                  <a:cubicBezTo>
                    <a:pt x="2025" y="882"/>
                    <a:pt x="2024" y="880"/>
                    <a:pt x="2023" y="880"/>
                  </a:cubicBezTo>
                  <a:cubicBezTo>
                    <a:pt x="2021" y="878"/>
                    <a:pt x="2021" y="872"/>
                    <a:pt x="2024" y="864"/>
                  </a:cubicBezTo>
                  <a:cubicBezTo>
                    <a:pt x="2026" y="859"/>
                    <a:pt x="2026" y="856"/>
                    <a:pt x="2026" y="848"/>
                  </a:cubicBezTo>
                  <a:cubicBezTo>
                    <a:pt x="2026" y="841"/>
                    <a:pt x="2027" y="839"/>
                    <a:pt x="2029" y="835"/>
                  </a:cubicBezTo>
                  <a:cubicBezTo>
                    <a:pt x="2030" y="832"/>
                    <a:pt x="2031" y="830"/>
                    <a:pt x="2030" y="828"/>
                  </a:cubicBezTo>
                  <a:cubicBezTo>
                    <a:pt x="2030" y="826"/>
                    <a:pt x="2029" y="823"/>
                    <a:pt x="2029" y="820"/>
                  </a:cubicBezTo>
                  <a:cubicBezTo>
                    <a:pt x="2029" y="817"/>
                    <a:pt x="2029" y="816"/>
                    <a:pt x="2030" y="814"/>
                  </a:cubicBezTo>
                  <a:cubicBezTo>
                    <a:pt x="2031" y="814"/>
                    <a:pt x="2033" y="813"/>
                    <a:pt x="2034" y="813"/>
                  </a:cubicBezTo>
                  <a:cubicBezTo>
                    <a:pt x="2035" y="813"/>
                    <a:pt x="2036" y="813"/>
                    <a:pt x="2036" y="809"/>
                  </a:cubicBezTo>
                  <a:cubicBezTo>
                    <a:pt x="2036" y="807"/>
                    <a:pt x="2036" y="802"/>
                    <a:pt x="2037" y="799"/>
                  </a:cubicBezTo>
                  <a:cubicBezTo>
                    <a:pt x="2038" y="794"/>
                    <a:pt x="2038" y="791"/>
                    <a:pt x="2038" y="785"/>
                  </a:cubicBezTo>
                  <a:cubicBezTo>
                    <a:pt x="2036" y="774"/>
                    <a:pt x="2037" y="769"/>
                    <a:pt x="2041" y="764"/>
                  </a:cubicBezTo>
                  <a:cubicBezTo>
                    <a:pt x="2044" y="760"/>
                    <a:pt x="2044" y="760"/>
                    <a:pt x="2044" y="760"/>
                  </a:cubicBezTo>
                  <a:cubicBezTo>
                    <a:pt x="2037" y="742"/>
                    <a:pt x="2037" y="742"/>
                    <a:pt x="2037" y="742"/>
                  </a:cubicBezTo>
                  <a:cubicBezTo>
                    <a:pt x="2032" y="733"/>
                    <a:pt x="2027" y="719"/>
                    <a:pt x="2025" y="713"/>
                  </a:cubicBezTo>
                  <a:cubicBezTo>
                    <a:pt x="2022" y="707"/>
                    <a:pt x="2019" y="699"/>
                    <a:pt x="2017" y="696"/>
                  </a:cubicBezTo>
                  <a:cubicBezTo>
                    <a:pt x="2015" y="690"/>
                    <a:pt x="2014" y="689"/>
                    <a:pt x="2008" y="687"/>
                  </a:cubicBezTo>
                  <a:cubicBezTo>
                    <a:pt x="2004" y="685"/>
                    <a:pt x="2001" y="685"/>
                    <a:pt x="2001" y="685"/>
                  </a:cubicBezTo>
                  <a:cubicBezTo>
                    <a:pt x="2001" y="685"/>
                    <a:pt x="2000" y="692"/>
                    <a:pt x="1999" y="698"/>
                  </a:cubicBezTo>
                  <a:cubicBezTo>
                    <a:pt x="1997" y="728"/>
                    <a:pt x="1986" y="795"/>
                    <a:pt x="1977" y="841"/>
                  </a:cubicBezTo>
                  <a:cubicBezTo>
                    <a:pt x="1968" y="886"/>
                    <a:pt x="1966" y="895"/>
                    <a:pt x="1966" y="901"/>
                  </a:cubicBezTo>
                  <a:cubicBezTo>
                    <a:pt x="1966" y="911"/>
                    <a:pt x="1964" y="920"/>
                    <a:pt x="1958" y="927"/>
                  </a:cubicBezTo>
                  <a:cubicBezTo>
                    <a:pt x="1955" y="931"/>
                    <a:pt x="1951" y="938"/>
                    <a:pt x="1949" y="945"/>
                  </a:cubicBezTo>
                  <a:cubicBezTo>
                    <a:pt x="1945" y="956"/>
                    <a:pt x="1941" y="959"/>
                    <a:pt x="1933" y="958"/>
                  </a:cubicBezTo>
                  <a:cubicBezTo>
                    <a:pt x="1918" y="957"/>
                    <a:pt x="1940" y="964"/>
                    <a:pt x="1957" y="966"/>
                  </a:cubicBezTo>
                  <a:cubicBezTo>
                    <a:pt x="1965" y="967"/>
                    <a:pt x="1965" y="967"/>
                    <a:pt x="1971" y="966"/>
                  </a:cubicBezTo>
                  <a:close/>
                  <a:moveTo>
                    <a:pt x="1490" y="910"/>
                  </a:moveTo>
                  <a:cubicBezTo>
                    <a:pt x="1491" y="901"/>
                    <a:pt x="1492" y="889"/>
                    <a:pt x="1493" y="883"/>
                  </a:cubicBezTo>
                  <a:cubicBezTo>
                    <a:pt x="1495" y="872"/>
                    <a:pt x="1495" y="870"/>
                    <a:pt x="1493" y="868"/>
                  </a:cubicBezTo>
                  <a:cubicBezTo>
                    <a:pt x="1490" y="864"/>
                    <a:pt x="1489" y="858"/>
                    <a:pt x="1491" y="851"/>
                  </a:cubicBezTo>
                  <a:cubicBezTo>
                    <a:pt x="1492" y="848"/>
                    <a:pt x="1492" y="848"/>
                    <a:pt x="1489" y="844"/>
                  </a:cubicBezTo>
                  <a:cubicBezTo>
                    <a:pt x="1487" y="842"/>
                    <a:pt x="1486" y="839"/>
                    <a:pt x="1486" y="837"/>
                  </a:cubicBezTo>
                  <a:cubicBezTo>
                    <a:pt x="1486" y="832"/>
                    <a:pt x="1485" y="831"/>
                    <a:pt x="1483" y="828"/>
                  </a:cubicBezTo>
                  <a:cubicBezTo>
                    <a:pt x="1481" y="825"/>
                    <a:pt x="1477" y="813"/>
                    <a:pt x="1477" y="810"/>
                  </a:cubicBezTo>
                  <a:cubicBezTo>
                    <a:pt x="1477" y="810"/>
                    <a:pt x="1476" y="808"/>
                    <a:pt x="1475" y="805"/>
                  </a:cubicBezTo>
                  <a:cubicBezTo>
                    <a:pt x="1472" y="802"/>
                    <a:pt x="1472" y="802"/>
                    <a:pt x="1472" y="804"/>
                  </a:cubicBezTo>
                  <a:cubicBezTo>
                    <a:pt x="1473" y="805"/>
                    <a:pt x="1474" y="814"/>
                    <a:pt x="1474" y="821"/>
                  </a:cubicBezTo>
                  <a:cubicBezTo>
                    <a:pt x="1475" y="829"/>
                    <a:pt x="1476" y="838"/>
                    <a:pt x="1477" y="842"/>
                  </a:cubicBezTo>
                  <a:cubicBezTo>
                    <a:pt x="1478" y="846"/>
                    <a:pt x="1478" y="852"/>
                    <a:pt x="1478" y="877"/>
                  </a:cubicBezTo>
                  <a:cubicBezTo>
                    <a:pt x="1478" y="907"/>
                    <a:pt x="1478" y="907"/>
                    <a:pt x="1478" y="907"/>
                  </a:cubicBezTo>
                  <a:cubicBezTo>
                    <a:pt x="1481" y="919"/>
                    <a:pt x="1481" y="919"/>
                    <a:pt x="1481" y="919"/>
                  </a:cubicBezTo>
                  <a:cubicBezTo>
                    <a:pt x="1482" y="926"/>
                    <a:pt x="1484" y="934"/>
                    <a:pt x="1485" y="937"/>
                  </a:cubicBezTo>
                  <a:cubicBezTo>
                    <a:pt x="1487" y="944"/>
                    <a:pt x="1487" y="944"/>
                    <a:pt x="1487" y="944"/>
                  </a:cubicBezTo>
                  <a:cubicBezTo>
                    <a:pt x="1488" y="935"/>
                    <a:pt x="1488" y="935"/>
                    <a:pt x="1488" y="935"/>
                  </a:cubicBezTo>
                  <a:cubicBezTo>
                    <a:pt x="1488" y="930"/>
                    <a:pt x="1489" y="919"/>
                    <a:pt x="1490" y="910"/>
                  </a:cubicBezTo>
                  <a:close/>
                  <a:moveTo>
                    <a:pt x="1657" y="390"/>
                  </a:moveTo>
                  <a:cubicBezTo>
                    <a:pt x="1657" y="389"/>
                    <a:pt x="1656" y="388"/>
                    <a:pt x="1655" y="386"/>
                  </a:cubicBezTo>
                  <a:cubicBezTo>
                    <a:pt x="1654" y="385"/>
                    <a:pt x="1652" y="382"/>
                    <a:pt x="1652" y="381"/>
                  </a:cubicBezTo>
                  <a:cubicBezTo>
                    <a:pt x="1651" y="379"/>
                    <a:pt x="1651" y="378"/>
                    <a:pt x="1650" y="378"/>
                  </a:cubicBezTo>
                  <a:cubicBezTo>
                    <a:pt x="1649" y="379"/>
                    <a:pt x="1655" y="391"/>
                    <a:pt x="1656" y="391"/>
                  </a:cubicBezTo>
                  <a:cubicBezTo>
                    <a:pt x="1657" y="391"/>
                    <a:pt x="1657" y="390"/>
                    <a:pt x="1657" y="390"/>
                  </a:cubicBezTo>
                  <a:close/>
                  <a:moveTo>
                    <a:pt x="1639" y="379"/>
                  </a:moveTo>
                  <a:cubicBezTo>
                    <a:pt x="1638" y="378"/>
                    <a:pt x="1637" y="378"/>
                    <a:pt x="1637" y="380"/>
                  </a:cubicBezTo>
                  <a:cubicBezTo>
                    <a:pt x="1635" y="382"/>
                    <a:pt x="1636" y="383"/>
                    <a:pt x="1638" y="381"/>
                  </a:cubicBezTo>
                  <a:cubicBezTo>
                    <a:pt x="1639" y="380"/>
                    <a:pt x="1639" y="379"/>
                    <a:pt x="1639" y="379"/>
                  </a:cubicBezTo>
                  <a:close/>
                  <a:moveTo>
                    <a:pt x="1655" y="377"/>
                  </a:moveTo>
                  <a:cubicBezTo>
                    <a:pt x="1655" y="375"/>
                    <a:pt x="1655" y="374"/>
                    <a:pt x="1654" y="375"/>
                  </a:cubicBezTo>
                  <a:cubicBezTo>
                    <a:pt x="1654" y="375"/>
                    <a:pt x="1654" y="377"/>
                    <a:pt x="1654" y="378"/>
                  </a:cubicBezTo>
                  <a:cubicBezTo>
                    <a:pt x="1655" y="382"/>
                    <a:pt x="1655" y="382"/>
                    <a:pt x="1655" y="377"/>
                  </a:cubicBezTo>
                  <a:close/>
                  <a:moveTo>
                    <a:pt x="1649" y="370"/>
                  </a:moveTo>
                  <a:cubicBezTo>
                    <a:pt x="1649" y="369"/>
                    <a:pt x="1649" y="368"/>
                    <a:pt x="1649" y="368"/>
                  </a:cubicBezTo>
                  <a:cubicBezTo>
                    <a:pt x="1648" y="369"/>
                    <a:pt x="1648" y="368"/>
                    <a:pt x="1647" y="368"/>
                  </a:cubicBezTo>
                  <a:cubicBezTo>
                    <a:pt x="1647" y="367"/>
                    <a:pt x="1647" y="368"/>
                    <a:pt x="1647" y="370"/>
                  </a:cubicBezTo>
                  <a:cubicBezTo>
                    <a:pt x="1647" y="371"/>
                    <a:pt x="1647" y="373"/>
                    <a:pt x="1647" y="373"/>
                  </a:cubicBezTo>
                  <a:cubicBezTo>
                    <a:pt x="1648" y="375"/>
                    <a:pt x="1649" y="373"/>
                    <a:pt x="1649" y="370"/>
                  </a:cubicBezTo>
                  <a:close/>
                  <a:moveTo>
                    <a:pt x="1879" y="365"/>
                  </a:moveTo>
                  <a:cubicBezTo>
                    <a:pt x="1878" y="364"/>
                    <a:pt x="1878" y="363"/>
                    <a:pt x="1879" y="363"/>
                  </a:cubicBezTo>
                  <a:cubicBezTo>
                    <a:pt x="1879" y="362"/>
                    <a:pt x="1878" y="363"/>
                    <a:pt x="1877" y="363"/>
                  </a:cubicBezTo>
                  <a:cubicBezTo>
                    <a:pt x="1876" y="364"/>
                    <a:pt x="1874" y="365"/>
                    <a:pt x="1873" y="365"/>
                  </a:cubicBezTo>
                  <a:cubicBezTo>
                    <a:pt x="1871" y="365"/>
                    <a:pt x="1870" y="368"/>
                    <a:pt x="1872" y="369"/>
                  </a:cubicBezTo>
                  <a:cubicBezTo>
                    <a:pt x="1873" y="370"/>
                    <a:pt x="1873" y="371"/>
                    <a:pt x="1873" y="372"/>
                  </a:cubicBezTo>
                  <a:cubicBezTo>
                    <a:pt x="1873" y="374"/>
                    <a:pt x="1874" y="373"/>
                    <a:pt x="1876" y="370"/>
                  </a:cubicBezTo>
                  <a:cubicBezTo>
                    <a:pt x="1879" y="367"/>
                    <a:pt x="1880" y="365"/>
                    <a:pt x="1879" y="365"/>
                  </a:cubicBezTo>
                  <a:close/>
                  <a:moveTo>
                    <a:pt x="1654" y="364"/>
                  </a:moveTo>
                  <a:cubicBezTo>
                    <a:pt x="1654" y="361"/>
                    <a:pt x="1654" y="361"/>
                    <a:pt x="1654" y="363"/>
                  </a:cubicBezTo>
                  <a:cubicBezTo>
                    <a:pt x="1653" y="364"/>
                    <a:pt x="1653" y="366"/>
                    <a:pt x="1653" y="367"/>
                  </a:cubicBezTo>
                  <a:cubicBezTo>
                    <a:pt x="1653" y="369"/>
                    <a:pt x="1653" y="369"/>
                    <a:pt x="1654" y="368"/>
                  </a:cubicBezTo>
                  <a:cubicBezTo>
                    <a:pt x="1654" y="368"/>
                    <a:pt x="1655" y="365"/>
                    <a:pt x="1654" y="364"/>
                  </a:cubicBezTo>
                  <a:close/>
                  <a:moveTo>
                    <a:pt x="1889" y="359"/>
                  </a:moveTo>
                  <a:cubicBezTo>
                    <a:pt x="1889" y="357"/>
                    <a:pt x="1888" y="355"/>
                    <a:pt x="1887" y="353"/>
                  </a:cubicBezTo>
                  <a:cubicBezTo>
                    <a:pt x="1884" y="350"/>
                    <a:pt x="1882" y="349"/>
                    <a:pt x="1884" y="353"/>
                  </a:cubicBezTo>
                  <a:cubicBezTo>
                    <a:pt x="1885" y="354"/>
                    <a:pt x="1885" y="358"/>
                    <a:pt x="1883" y="358"/>
                  </a:cubicBezTo>
                  <a:cubicBezTo>
                    <a:pt x="1882" y="358"/>
                    <a:pt x="1882" y="366"/>
                    <a:pt x="1883" y="368"/>
                  </a:cubicBezTo>
                  <a:cubicBezTo>
                    <a:pt x="1884" y="369"/>
                    <a:pt x="1889" y="362"/>
                    <a:pt x="1889" y="359"/>
                  </a:cubicBezTo>
                  <a:close/>
                  <a:moveTo>
                    <a:pt x="1648" y="364"/>
                  </a:moveTo>
                  <a:cubicBezTo>
                    <a:pt x="1648" y="363"/>
                    <a:pt x="1648" y="362"/>
                    <a:pt x="1648" y="363"/>
                  </a:cubicBezTo>
                  <a:cubicBezTo>
                    <a:pt x="1647" y="363"/>
                    <a:pt x="1647" y="364"/>
                    <a:pt x="1647" y="364"/>
                  </a:cubicBezTo>
                  <a:cubicBezTo>
                    <a:pt x="1647" y="365"/>
                    <a:pt x="1647" y="365"/>
                    <a:pt x="1648" y="364"/>
                  </a:cubicBezTo>
                  <a:close/>
                  <a:moveTo>
                    <a:pt x="1651" y="356"/>
                  </a:moveTo>
                  <a:cubicBezTo>
                    <a:pt x="1651" y="355"/>
                    <a:pt x="1651" y="354"/>
                    <a:pt x="1650" y="355"/>
                  </a:cubicBezTo>
                  <a:cubicBezTo>
                    <a:pt x="1650" y="355"/>
                    <a:pt x="1649" y="357"/>
                    <a:pt x="1649" y="359"/>
                  </a:cubicBezTo>
                  <a:cubicBezTo>
                    <a:pt x="1650" y="362"/>
                    <a:pt x="1650" y="362"/>
                    <a:pt x="1650" y="360"/>
                  </a:cubicBezTo>
                  <a:cubicBezTo>
                    <a:pt x="1651" y="359"/>
                    <a:pt x="1651" y="357"/>
                    <a:pt x="1651" y="356"/>
                  </a:cubicBezTo>
                  <a:close/>
                  <a:moveTo>
                    <a:pt x="1877" y="361"/>
                  </a:moveTo>
                  <a:cubicBezTo>
                    <a:pt x="1878" y="360"/>
                    <a:pt x="1875" y="357"/>
                    <a:pt x="1873" y="357"/>
                  </a:cubicBezTo>
                  <a:cubicBezTo>
                    <a:pt x="1871" y="357"/>
                    <a:pt x="1871" y="357"/>
                    <a:pt x="1872" y="359"/>
                  </a:cubicBezTo>
                  <a:cubicBezTo>
                    <a:pt x="1873" y="360"/>
                    <a:pt x="1873" y="360"/>
                    <a:pt x="1872" y="361"/>
                  </a:cubicBezTo>
                  <a:cubicBezTo>
                    <a:pt x="1871" y="362"/>
                    <a:pt x="1871" y="362"/>
                    <a:pt x="1873" y="362"/>
                  </a:cubicBezTo>
                  <a:cubicBezTo>
                    <a:pt x="1875" y="362"/>
                    <a:pt x="1876" y="361"/>
                    <a:pt x="1877" y="361"/>
                  </a:cubicBezTo>
                  <a:close/>
                  <a:moveTo>
                    <a:pt x="1635" y="342"/>
                  </a:moveTo>
                  <a:cubicBezTo>
                    <a:pt x="1635" y="342"/>
                    <a:pt x="1634" y="343"/>
                    <a:pt x="1634" y="345"/>
                  </a:cubicBezTo>
                  <a:cubicBezTo>
                    <a:pt x="1634" y="346"/>
                    <a:pt x="1633" y="347"/>
                    <a:pt x="1633" y="347"/>
                  </a:cubicBezTo>
                  <a:cubicBezTo>
                    <a:pt x="1632" y="347"/>
                    <a:pt x="1633" y="344"/>
                    <a:pt x="1635" y="338"/>
                  </a:cubicBezTo>
                  <a:cubicBezTo>
                    <a:pt x="1637" y="334"/>
                    <a:pt x="1638" y="330"/>
                    <a:pt x="1637" y="332"/>
                  </a:cubicBezTo>
                  <a:cubicBezTo>
                    <a:pt x="1636" y="333"/>
                    <a:pt x="1635" y="334"/>
                    <a:pt x="1635" y="335"/>
                  </a:cubicBezTo>
                  <a:cubicBezTo>
                    <a:pt x="1635" y="335"/>
                    <a:pt x="1634" y="338"/>
                    <a:pt x="1633" y="340"/>
                  </a:cubicBezTo>
                  <a:cubicBezTo>
                    <a:pt x="1631" y="345"/>
                    <a:pt x="1631" y="352"/>
                    <a:pt x="1633" y="357"/>
                  </a:cubicBezTo>
                  <a:cubicBezTo>
                    <a:pt x="1634" y="359"/>
                    <a:pt x="1634" y="357"/>
                    <a:pt x="1635" y="351"/>
                  </a:cubicBezTo>
                  <a:cubicBezTo>
                    <a:pt x="1635" y="346"/>
                    <a:pt x="1635" y="342"/>
                    <a:pt x="1635" y="342"/>
                  </a:cubicBezTo>
                  <a:close/>
                  <a:moveTo>
                    <a:pt x="1880" y="351"/>
                  </a:moveTo>
                  <a:cubicBezTo>
                    <a:pt x="1879" y="350"/>
                    <a:pt x="1879" y="349"/>
                    <a:pt x="1879" y="349"/>
                  </a:cubicBezTo>
                  <a:cubicBezTo>
                    <a:pt x="1880" y="349"/>
                    <a:pt x="1880" y="347"/>
                    <a:pt x="1879" y="347"/>
                  </a:cubicBezTo>
                  <a:cubicBezTo>
                    <a:pt x="1878" y="345"/>
                    <a:pt x="1878" y="345"/>
                    <a:pt x="1877" y="346"/>
                  </a:cubicBezTo>
                  <a:cubicBezTo>
                    <a:pt x="1876" y="347"/>
                    <a:pt x="1876" y="348"/>
                    <a:pt x="1877" y="349"/>
                  </a:cubicBezTo>
                  <a:cubicBezTo>
                    <a:pt x="1880" y="352"/>
                    <a:pt x="1881" y="353"/>
                    <a:pt x="1880" y="351"/>
                  </a:cubicBezTo>
                  <a:close/>
                  <a:moveTo>
                    <a:pt x="1637" y="326"/>
                  </a:moveTo>
                  <a:cubicBezTo>
                    <a:pt x="1637" y="324"/>
                    <a:pt x="1637" y="324"/>
                    <a:pt x="1635" y="326"/>
                  </a:cubicBezTo>
                  <a:cubicBezTo>
                    <a:pt x="1635" y="328"/>
                    <a:pt x="1635" y="328"/>
                    <a:pt x="1636" y="328"/>
                  </a:cubicBezTo>
                  <a:cubicBezTo>
                    <a:pt x="1637" y="328"/>
                    <a:pt x="1637" y="327"/>
                    <a:pt x="1637" y="326"/>
                  </a:cubicBezTo>
                  <a:close/>
                  <a:moveTo>
                    <a:pt x="1634" y="325"/>
                  </a:moveTo>
                  <a:cubicBezTo>
                    <a:pt x="1635" y="323"/>
                    <a:pt x="1636" y="320"/>
                    <a:pt x="1637" y="319"/>
                  </a:cubicBezTo>
                  <a:cubicBezTo>
                    <a:pt x="1637" y="316"/>
                    <a:pt x="1637" y="315"/>
                    <a:pt x="1635" y="314"/>
                  </a:cubicBezTo>
                  <a:cubicBezTo>
                    <a:pt x="1634" y="313"/>
                    <a:pt x="1632" y="311"/>
                    <a:pt x="1630" y="309"/>
                  </a:cubicBezTo>
                  <a:cubicBezTo>
                    <a:pt x="1629" y="307"/>
                    <a:pt x="1628" y="306"/>
                    <a:pt x="1625" y="306"/>
                  </a:cubicBezTo>
                  <a:cubicBezTo>
                    <a:pt x="1621" y="306"/>
                    <a:pt x="1620" y="307"/>
                    <a:pt x="1621" y="308"/>
                  </a:cubicBezTo>
                  <a:cubicBezTo>
                    <a:pt x="1622" y="308"/>
                    <a:pt x="1623" y="309"/>
                    <a:pt x="1623" y="310"/>
                  </a:cubicBezTo>
                  <a:cubicBezTo>
                    <a:pt x="1623" y="312"/>
                    <a:pt x="1622" y="312"/>
                    <a:pt x="1622" y="310"/>
                  </a:cubicBezTo>
                  <a:cubicBezTo>
                    <a:pt x="1620" y="308"/>
                    <a:pt x="1621" y="310"/>
                    <a:pt x="1623" y="316"/>
                  </a:cubicBezTo>
                  <a:cubicBezTo>
                    <a:pt x="1625" y="320"/>
                    <a:pt x="1630" y="327"/>
                    <a:pt x="1632" y="327"/>
                  </a:cubicBezTo>
                  <a:cubicBezTo>
                    <a:pt x="1633" y="327"/>
                    <a:pt x="1634" y="326"/>
                    <a:pt x="1634" y="325"/>
                  </a:cubicBezTo>
                  <a:close/>
                  <a:moveTo>
                    <a:pt x="1643" y="321"/>
                  </a:moveTo>
                  <a:cubicBezTo>
                    <a:pt x="1643" y="320"/>
                    <a:pt x="1642" y="320"/>
                    <a:pt x="1642" y="321"/>
                  </a:cubicBezTo>
                  <a:cubicBezTo>
                    <a:pt x="1640" y="322"/>
                    <a:pt x="1640" y="323"/>
                    <a:pt x="1642" y="323"/>
                  </a:cubicBezTo>
                  <a:cubicBezTo>
                    <a:pt x="1642" y="323"/>
                    <a:pt x="1643" y="322"/>
                    <a:pt x="1643" y="321"/>
                  </a:cubicBezTo>
                  <a:close/>
                  <a:moveTo>
                    <a:pt x="1639" y="310"/>
                  </a:moveTo>
                  <a:cubicBezTo>
                    <a:pt x="1639" y="308"/>
                    <a:pt x="1639" y="308"/>
                    <a:pt x="1636" y="307"/>
                  </a:cubicBezTo>
                  <a:cubicBezTo>
                    <a:pt x="1630" y="305"/>
                    <a:pt x="1630" y="305"/>
                    <a:pt x="1633" y="309"/>
                  </a:cubicBezTo>
                  <a:cubicBezTo>
                    <a:pt x="1637" y="313"/>
                    <a:pt x="1637" y="313"/>
                    <a:pt x="1639" y="310"/>
                  </a:cubicBezTo>
                  <a:close/>
                  <a:moveTo>
                    <a:pt x="1624" y="303"/>
                  </a:moveTo>
                  <a:cubicBezTo>
                    <a:pt x="1627" y="302"/>
                    <a:pt x="1627" y="301"/>
                    <a:pt x="1626" y="301"/>
                  </a:cubicBezTo>
                  <a:cubicBezTo>
                    <a:pt x="1625" y="301"/>
                    <a:pt x="1623" y="300"/>
                    <a:pt x="1622" y="299"/>
                  </a:cubicBezTo>
                  <a:cubicBezTo>
                    <a:pt x="1620" y="298"/>
                    <a:pt x="1620" y="298"/>
                    <a:pt x="1620" y="301"/>
                  </a:cubicBezTo>
                  <a:cubicBezTo>
                    <a:pt x="1620" y="305"/>
                    <a:pt x="1620" y="305"/>
                    <a:pt x="1624" y="303"/>
                  </a:cubicBezTo>
                  <a:close/>
                  <a:moveTo>
                    <a:pt x="1878" y="300"/>
                  </a:moveTo>
                  <a:cubicBezTo>
                    <a:pt x="1878" y="299"/>
                    <a:pt x="1876" y="297"/>
                    <a:pt x="1875" y="297"/>
                  </a:cubicBezTo>
                  <a:cubicBezTo>
                    <a:pt x="1874" y="297"/>
                    <a:pt x="1874" y="296"/>
                    <a:pt x="1873" y="295"/>
                  </a:cubicBezTo>
                  <a:cubicBezTo>
                    <a:pt x="1872" y="294"/>
                    <a:pt x="1871" y="294"/>
                    <a:pt x="1872" y="295"/>
                  </a:cubicBezTo>
                  <a:cubicBezTo>
                    <a:pt x="1872" y="299"/>
                    <a:pt x="1874" y="302"/>
                    <a:pt x="1876" y="302"/>
                  </a:cubicBezTo>
                  <a:cubicBezTo>
                    <a:pt x="1876" y="301"/>
                    <a:pt x="1878" y="301"/>
                    <a:pt x="1878" y="300"/>
                  </a:cubicBezTo>
                  <a:close/>
                  <a:moveTo>
                    <a:pt x="1884" y="300"/>
                  </a:moveTo>
                  <a:cubicBezTo>
                    <a:pt x="1884" y="300"/>
                    <a:pt x="1884" y="300"/>
                    <a:pt x="1883" y="300"/>
                  </a:cubicBezTo>
                  <a:cubicBezTo>
                    <a:pt x="1881" y="301"/>
                    <a:pt x="1881" y="301"/>
                    <a:pt x="1882" y="301"/>
                  </a:cubicBezTo>
                  <a:cubicBezTo>
                    <a:pt x="1883" y="301"/>
                    <a:pt x="1883" y="301"/>
                    <a:pt x="1884" y="300"/>
                  </a:cubicBezTo>
                  <a:close/>
                  <a:moveTo>
                    <a:pt x="1639" y="298"/>
                  </a:moveTo>
                  <a:cubicBezTo>
                    <a:pt x="1639" y="298"/>
                    <a:pt x="1639" y="297"/>
                    <a:pt x="1634" y="296"/>
                  </a:cubicBezTo>
                  <a:cubicBezTo>
                    <a:pt x="1630" y="295"/>
                    <a:pt x="1629" y="295"/>
                    <a:pt x="1629" y="297"/>
                  </a:cubicBezTo>
                  <a:cubicBezTo>
                    <a:pt x="1629" y="300"/>
                    <a:pt x="1637" y="301"/>
                    <a:pt x="1639" y="298"/>
                  </a:cubicBezTo>
                  <a:close/>
                  <a:moveTo>
                    <a:pt x="1650" y="299"/>
                  </a:moveTo>
                  <a:cubicBezTo>
                    <a:pt x="1651" y="298"/>
                    <a:pt x="1651" y="297"/>
                    <a:pt x="1651" y="297"/>
                  </a:cubicBezTo>
                  <a:cubicBezTo>
                    <a:pt x="1651" y="296"/>
                    <a:pt x="1650" y="297"/>
                    <a:pt x="1649" y="298"/>
                  </a:cubicBezTo>
                  <a:cubicBezTo>
                    <a:pt x="1648" y="301"/>
                    <a:pt x="1648" y="301"/>
                    <a:pt x="1650" y="299"/>
                  </a:cubicBezTo>
                  <a:close/>
                  <a:moveTo>
                    <a:pt x="1886" y="295"/>
                  </a:moveTo>
                  <a:cubicBezTo>
                    <a:pt x="1885" y="294"/>
                    <a:pt x="1885" y="295"/>
                    <a:pt x="1885" y="297"/>
                  </a:cubicBezTo>
                  <a:cubicBezTo>
                    <a:pt x="1885" y="298"/>
                    <a:pt x="1885" y="298"/>
                    <a:pt x="1886" y="298"/>
                  </a:cubicBezTo>
                  <a:cubicBezTo>
                    <a:pt x="1886" y="297"/>
                    <a:pt x="1886" y="296"/>
                    <a:pt x="1886" y="295"/>
                  </a:cubicBezTo>
                  <a:close/>
                  <a:moveTo>
                    <a:pt x="1883" y="292"/>
                  </a:moveTo>
                  <a:cubicBezTo>
                    <a:pt x="1884" y="287"/>
                    <a:pt x="1883" y="286"/>
                    <a:pt x="1878" y="283"/>
                  </a:cubicBezTo>
                  <a:cubicBezTo>
                    <a:pt x="1871" y="279"/>
                    <a:pt x="1867" y="282"/>
                    <a:pt x="1872" y="287"/>
                  </a:cubicBezTo>
                  <a:cubicBezTo>
                    <a:pt x="1873" y="288"/>
                    <a:pt x="1875" y="291"/>
                    <a:pt x="1877" y="292"/>
                  </a:cubicBezTo>
                  <a:cubicBezTo>
                    <a:pt x="1879" y="294"/>
                    <a:pt x="1880" y="295"/>
                    <a:pt x="1881" y="295"/>
                  </a:cubicBezTo>
                  <a:cubicBezTo>
                    <a:pt x="1881" y="294"/>
                    <a:pt x="1881" y="295"/>
                    <a:pt x="1881" y="296"/>
                  </a:cubicBezTo>
                  <a:cubicBezTo>
                    <a:pt x="1881" y="298"/>
                    <a:pt x="1881" y="298"/>
                    <a:pt x="1881" y="297"/>
                  </a:cubicBezTo>
                  <a:cubicBezTo>
                    <a:pt x="1882" y="296"/>
                    <a:pt x="1883" y="294"/>
                    <a:pt x="1883" y="292"/>
                  </a:cubicBezTo>
                  <a:close/>
                  <a:moveTo>
                    <a:pt x="1627" y="295"/>
                  </a:moveTo>
                  <a:cubicBezTo>
                    <a:pt x="1628" y="294"/>
                    <a:pt x="1626" y="291"/>
                    <a:pt x="1625" y="291"/>
                  </a:cubicBezTo>
                  <a:cubicBezTo>
                    <a:pt x="1624" y="291"/>
                    <a:pt x="1623" y="291"/>
                    <a:pt x="1623" y="290"/>
                  </a:cubicBezTo>
                  <a:cubicBezTo>
                    <a:pt x="1623" y="289"/>
                    <a:pt x="1622" y="289"/>
                    <a:pt x="1622" y="291"/>
                  </a:cubicBezTo>
                  <a:cubicBezTo>
                    <a:pt x="1621" y="293"/>
                    <a:pt x="1621" y="294"/>
                    <a:pt x="1624" y="295"/>
                  </a:cubicBezTo>
                  <a:cubicBezTo>
                    <a:pt x="1626" y="297"/>
                    <a:pt x="1627" y="297"/>
                    <a:pt x="1627" y="295"/>
                  </a:cubicBezTo>
                  <a:close/>
                  <a:moveTo>
                    <a:pt x="1639" y="292"/>
                  </a:moveTo>
                  <a:cubicBezTo>
                    <a:pt x="1642" y="289"/>
                    <a:pt x="1643" y="285"/>
                    <a:pt x="1641" y="286"/>
                  </a:cubicBezTo>
                  <a:cubicBezTo>
                    <a:pt x="1640" y="287"/>
                    <a:pt x="1639" y="287"/>
                    <a:pt x="1636" y="287"/>
                  </a:cubicBezTo>
                  <a:cubicBezTo>
                    <a:pt x="1633" y="287"/>
                    <a:pt x="1632" y="287"/>
                    <a:pt x="1631" y="289"/>
                  </a:cubicBezTo>
                  <a:cubicBezTo>
                    <a:pt x="1630" y="292"/>
                    <a:pt x="1630" y="294"/>
                    <a:pt x="1632" y="293"/>
                  </a:cubicBezTo>
                  <a:cubicBezTo>
                    <a:pt x="1632" y="293"/>
                    <a:pt x="1633" y="293"/>
                    <a:pt x="1634" y="294"/>
                  </a:cubicBezTo>
                  <a:cubicBezTo>
                    <a:pt x="1634" y="295"/>
                    <a:pt x="1637" y="294"/>
                    <a:pt x="1639" y="292"/>
                  </a:cubicBezTo>
                  <a:close/>
                  <a:moveTo>
                    <a:pt x="1629" y="289"/>
                  </a:moveTo>
                  <a:cubicBezTo>
                    <a:pt x="1629" y="288"/>
                    <a:pt x="1629" y="288"/>
                    <a:pt x="1629" y="288"/>
                  </a:cubicBezTo>
                  <a:cubicBezTo>
                    <a:pt x="1628" y="288"/>
                    <a:pt x="1628" y="289"/>
                    <a:pt x="1628" y="290"/>
                  </a:cubicBezTo>
                  <a:cubicBezTo>
                    <a:pt x="1628" y="291"/>
                    <a:pt x="1629" y="291"/>
                    <a:pt x="1629" y="289"/>
                  </a:cubicBezTo>
                  <a:close/>
                  <a:moveTo>
                    <a:pt x="1890" y="288"/>
                  </a:moveTo>
                  <a:cubicBezTo>
                    <a:pt x="1890" y="287"/>
                    <a:pt x="1890" y="287"/>
                    <a:pt x="1889" y="287"/>
                  </a:cubicBezTo>
                  <a:cubicBezTo>
                    <a:pt x="1887" y="287"/>
                    <a:pt x="1887" y="287"/>
                    <a:pt x="1888" y="289"/>
                  </a:cubicBezTo>
                  <a:cubicBezTo>
                    <a:pt x="1889" y="291"/>
                    <a:pt x="1890" y="290"/>
                    <a:pt x="1890" y="288"/>
                  </a:cubicBezTo>
                  <a:close/>
                  <a:moveTo>
                    <a:pt x="1639" y="284"/>
                  </a:moveTo>
                  <a:cubicBezTo>
                    <a:pt x="1639" y="283"/>
                    <a:pt x="1640" y="283"/>
                    <a:pt x="1641" y="283"/>
                  </a:cubicBezTo>
                  <a:cubicBezTo>
                    <a:pt x="1641" y="283"/>
                    <a:pt x="1642" y="283"/>
                    <a:pt x="1642" y="282"/>
                  </a:cubicBezTo>
                  <a:cubicBezTo>
                    <a:pt x="1642" y="281"/>
                    <a:pt x="1636" y="282"/>
                    <a:pt x="1635" y="283"/>
                  </a:cubicBezTo>
                  <a:cubicBezTo>
                    <a:pt x="1634" y="284"/>
                    <a:pt x="1634" y="284"/>
                    <a:pt x="1637" y="284"/>
                  </a:cubicBezTo>
                  <a:cubicBezTo>
                    <a:pt x="1639" y="284"/>
                    <a:pt x="1640" y="284"/>
                    <a:pt x="1639" y="284"/>
                  </a:cubicBezTo>
                  <a:close/>
                  <a:moveTo>
                    <a:pt x="1885" y="283"/>
                  </a:moveTo>
                  <a:cubicBezTo>
                    <a:pt x="1884" y="282"/>
                    <a:pt x="1883" y="282"/>
                    <a:pt x="1883" y="283"/>
                  </a:cubicBezTo>
                  <a:cubicBezTo>
                    <a:pt x="1883" y="284"/>
                    <a:pt x="1884" y="284"/>
                    <a:pt x="1884" y="284"/>
                  </a:cubicBezTo>
                  <a:cubicBezTo>
                    <a:pt x="1885" y="284"/>
                    <a:pt x="1885" y="284"/>
                    <a:pt x="1885" y="283"/>
                  </a:cubicBezTo>
                  <a:close/>
                  <a:moveTo>
                    <a:pt x="1890" y="275"/>
                  </a:moveTo>
                  <a:cubicBezTo>
                    <a:pt x="1891" y="270"/>
                    <a:pt x="1891" y="266"/>
                    <a:pt x="1890" y="266"/>
                  </a:cubicBezTo>
                  <a:cubicBezTo>
                    <a:pt x="1889" y="266"/>
                    <a:pt x="1889" y="268"/>
                    <a:pt x="1889" y="271"/>
                  </a:cubicBezTo>
                  <a:cubicBezTo>
                    <a:pt x="1889" y="274"/>
                    <a:pt x="1889" y="278"/>
                    <a:pt x="1888" y="280"/>
                  </a:cubicBezTo>
                  <a:cubicBezTo>
                    <a:pt x="1888" y="282"/>
                    <a:pt x="1888" y="283"/>
                    <a:pt x="1888" y="282"/>
                  </a:cubicBezTo>
                  <a:cubicBezTo>
                    <a:pt x="1889" y="282"/>
                    <a:pt x="1890" y="279"/>
                    <a:pt x="1890" y="275"/>
                  </a:cubicBezTo>
                  <a:close/>
                  <a:moveTo>
                    <a:pt x="1886" y="280"/>
                  </a:moveTo>
                  <a:cubicBezTo>
                    <a:pt x="1887" y="276"/>
                    <a:pt x="1887" y="267"/>
                    <a:pt x="1886" y="264"/>
                  </a:cubicBezTo>
                  <a:cubicBezTo>
                    <a:pt x="1884" y="260"/>
                    <a:pt x="1882" y="261"/>
                    <a:pt x="1877" y="266"/>
                  </a:cubicBezTo>
                  <a:cubicBezTo>
                    <a:pt x="1870" y="275"/>
                    <a:pt x="1870" y="276"/>
                    <a:pt x="1881" y="280"/>
                  </a:cubicBezTo>
                  <a:cubicBezTo>
                    <a:pt x="1886" y="282"/>
                    <a:pt x="1886" y="282"/>
                    <a:pt x="1886" y="280"/>
                  </a:cubicBezTo>
                  <a:close/>
                  <a:moveTo>
                    <a:pt x="1867" y="270"/>
                  </a:moveTo>
                  <a:cubicBezTo>
                    <a:pt x="1867" y="269"/>
                    <a:pt x="1867" y="270"/>
                    <a:pt x="1867" y="271"/>
                  </a:cubicBezTo>
                  <a:cubicBezTo>
                    <a:pt x="1867" y="273"/>
                    <a:pt x="1867" y="273"/>
                    <a:pt x="1867" y="272"/>
                  </a:cubicBezTo>
                  <a:cubicBezTo>
                    <a:pt x="1868" y="271"/>
                    <a:pt x="1868" y="270"/>
                    <a:pt x="1867" y="270"/>
                  </a:cubicBezTo>
                  <a:close/>
                  <a:moveTo>
                    <a:pt x="1877" y="262"/>
                  </a:moveTo>
                  <a:cubicBezTo>
                    <a:pt x="1878" y="261"/>
                    <a:pt x="1878" y="260"/>
                    <a:pt x="1877" y="260"/>
                  </a:cubicBezTo>
                  <a:cubicBezTo>
                    <a:pt x="1876" y="259"/>
                    <a:pt x="1877" y="259"/>
                    <a:pt x="1878" y="258"/>
                  </a:cubicBezTo>
                  <a:cubicBezTo>
                    <a:pt x="1879" y="257"/>
                    <a:pt x="1879" y="257"/>
                    <a:pt x="1876" y="257"/>
                  </a:cubicBezTo>
                  <a:cubicBezTo>
                    <a:pt x="1875" y="258"/>
                    <a:pt x="1873" y="258"/>
                    <a:pt x="1873" y="258"/>
                  </a:cubicBezTo>
                  <a:cubicBezTo>
                    <a:pt x="1872" y="258"/>
                    <a:pt x="1872" y="258"/>
                    <a:pt x="1872" y="259"/>
                  </a:cubicBezTo>
                  <a:cubicBezTo>
                    <a:pt x="1872" y="259"/>
                    <a:pt x="1873" y="260"/>
                    <a:pt x="1873" y="260"/>
                  </a:cubicBezTo>
                  <a:cubicBezTo>
                    <a:pt x="1874" y="260"/>
                    <a:pt x="1874" y="260"/>
                    <a:pt x="1874" y="261"/>
                  </a:cubicBezTo>
                  <a:cubicBezTo>
                    <a:pt x="1874" y="261"/>
                    <a:pt x="1874" y="261"/>
                    <a:pt x="1873" y="261"/>
                  </a:cubicBezTo>
                  <a:cubicBezTo>
                    <a:pt x="1872" y="261"/>
                    <a:pt x="1872" y="262"/>
                    <a:pt x="1873" y="263"/>
                  </a:cubicBezTo>
                  <a:cubicBezTo>
                    <a:pt x="1875" y="265"/>
                    <a:pt x="1876" y="265"/>
                    <a:pt x="1877" y="262"/>
                  </a:cubicBezTo>
                  <a:close/>
                  <a:moveTo>
                    <a:pt x="1636" y="261"/>
                  </a:moveTo>
                  <a:cubicBezTo>
                    <a:pt x="1637" y="261"/>
                    <a:pt x="1639" y="258"/>
                    <a:pt x="1638" y="257"/>
                  </a:cubicBezTo>
                  <a:cubicBezTo>
                    <a:pt x="1637" y="257"/>
                    <a:pt x="1637" y="257"/>
                    <a:pt x="1635" y="258"/>
                  </a:cubicBezTo>
                  <a:cubicBezTo>
                    <a:pt x="1634" y="259"/>
                    <a:pt x="1633" y="261"/>
                    <a:pt x="1631" y="261"/>
                  </a:cubicBezTo>
                  <a:cubicBezTo>
                    <a:pt x="1629" y="263"/>
                    <a:pt x="1629" y="263"/>
                    <a:pt x="1629" y="263"/>
                  </a:cubicBezTo>
                  <a:cubicBezTo>
                    <a:pt x="1632" y="262"/>
                    <a:pt x="1632" y="262"/>
                    <a:pt x="1632" y="262"/>
                  </a:cubicBezTo>
                  <a:cubicBezTo>
                    <a:pt x="1633" y="261"/>
                    <a:pt x="1635" y="261"/>
                    <a:pt x="1636" y="261"/>
                  </a:cubicBezTo>
                  <a:close/>
                  <a:moveTo>
                    <a:pt x="1629" y="260"/>
                  </a:moveTo>
                  <a:cubicBezTo>
                    <a:pt x="1630" y="259"/>
                    <a:pt x="1631" y="259"/>
                    <a:pt x="1632" y="259"/>
                  </a:cubicBezTo>
                  <a:cubicBezTo>
                    <a:pt x="1632" y="259"/>
                    <a:pt x="1633" y="258"/>
                    <a:pt x="1633" y="258"/>
                  </a:cubicBezTo>
                  <a:cubicBezTo>
                    <a:pt x="1634" y="257"/>
                    <a:pt x="1633" y="257"/>
                    <a:pt x="1632" y="258"/>
                  </a:cubicBezTo>
                  <a:cubicBezTo>
                    <a:pt x="1630" y="258"/>
                    <a:pt x="1626" y="261"/>
                    <a:pt x="1628" y="261"/>
                  </a:cubicBezTo>
                  <a:cubicBezTo>
                    <a:pt x="1628" y="261"/>
                    <a:pt x="1629" y="261"/>
                    <a:pt x="1629" y="260"/>
                  </a:cubicBezTo>
                  <a:close/>
                  <a:moveTo>
                    <a:pt x="1881" y="244"/>
                  </a:moveTo>
                  <a:cubicBezTo>
                    <a:pt x="1879" y="240"/>
                    <a:pt x="1878" y="243"/>
                    <a:pt x="1880" y="248"/>
                  </a:cubicBezTo>
                  <a:cubicBezTo>
                    <a:pt x="1881" y="251"/>
                    <a:pt x="1881" y="251"/>
                    <a:pt x="1882" y="249"/>
                  </a:cubicBezTo>
                  <a:cubicBezTo>
                    <a:pt x="1882" y="247"/>
                    <a:pt x="1882" y="246"/>
                    <a:pt x="1881" y="244"/>
                  </a:cubicBezTo>
                  <a:close/>
                  <a:moveTo>
                    <a:pt x="1885" y="249"/>
                  </a:moveTo>
                  <a:cubicBezTo>
                    <a:pt x="1884" y="249"/>
                    <a:pt x="1884" y="249"/>
                    <a:pt x="1884" y="250"/>
                  </a:cubicBezTo>
                  <a:cubicBezTo>
                    <a:pt x="1884" y="251"/>
                    <a:pt x="1884" y="252"/>
                    <a:pt x="1885" y="251"/>
                  </a:cubicBezTo>
                  <a:cubicBezTo>
                    <a:pt x="1885" y="250"/>
                    <a:pt x="1885" y="249"/>
                    <a:pt x="1885" y="249"/>
                  </a:cubicBezTo>
                  <a:close/>
                  <a:moveTo>
                    <a:pt x="1887" y="244"/>
                  </a:moveTo>
                  <a:cubicBezTo>
                    <a:pt x="1888" y="240"/>
                    <a:pt x="1887" y="232"/>
                    <a:pt x="1886" y="234"/>
                  </a:cubicBezTo>
                  <a:cubicBezTo>
                    <a:pt x="1885" y="235"/>
                    <a:pt x="1885" y="235"/>
                    <a:pt x="1885" y="233"/>
                  </a:cubicBezTo>
                  <a:cubicBezTo>
                    <a:pt x="1886" y="231"/>
                    <a:pt x="1885" y="229"/>
                    <a:pt x="1884" y="228"/>
                  </a:cubicBezTo>
                  <a:cubicBezTo>
                    <a:pt x="1883" y="225"/>
                    <a:pt x="1882" y="225"/>
                    <a:pt x="1882" y="227"/>
                  </a:cubicBezTo>
                  <a:cubicBezTo>
                    <a:pt x="1882" y="229"/>
                    <a:pt x="1884" y="240"/>
                    <a:pt x="1885" y="245"/>
                  </a:cubicBezTo>
                  <a:cubicBezTo>
                    <a:pt x="1885" y="248"/>
                    <a:pt x="1886" y="247"/>
                    <a:pt x="1887" y="244"/>
                  </a:cubicBezTo>
                  <a:close/>
                  <a:moveTo>
                    <a:pt x="1629" y="243"/>
                  </a:moveTo>
                  <a:cubicBezTo>
                    <a:pt x="1628" y="242"/>
                    <a:pt x="1627" y="241"/>
                    <a:pt x="1627" y="241"/>
                  </a:cubicBezTo>
                  <a:cubicBezTo>
                    <a:pt x="1627" y="242"/>
                    <a:pt x="1627" y="243"/>
                    <a:pt x="1628" y="243"/>
                  </a:cubicBezTo>
                  <a:cubicBezTo>
                    <a:pt x="1631" y="245"/>
                    <a:pt x="1631" y="245"/>
                    <a:pt x="1629" y="243"/>
                  </a:cubicBezTo>
                  <a:close/>
                  <a:moveTo>
                    <a:pt x="1632" y="238"/>
                  </a:moveTo>
                  <a:cubicBezTo>
                    <a:pt x="1632" y="235"/>
                    <a:pt x="1632" y="233"/>
                    <a:pt x="1633" y="233"/>
                  </a:cubicBezTo>
                  <a:cubicBezTo>
                    <a:pt x="1634" y="232"/>
                    <a:pt x="1634" y="232"/>
                    <a:pt x="1633" y="234"/>
                  </a:cubicBezTo>
                  <a:cubicBezTo>
                    <a:pt x="1633" y="236"/>
                    <a:pt x="1633" y="236"/>
                    <a:pt x="1633" y="236"/>
                  </a:cubicBezTo>
                  <a:cubicBezTo>
                    <a:pt x="1634" y="234"/>
                    <a:pt x="1634" y="234"/>
                    <a:pt x="1634" y="234"/>
                  </a:cubicBezTo>
                  <a:cubicBezTo>
                    <a:pt x="1635" y="232"/>
                    <a:pt x="1635" y="231"/>
                    <a:pt x="1634" y="229"/>
                  </a:cubicBezTo>
                  <a:cubicBezTo>
                    <a:pt x="1633" y="227"/>
                    <a:pt x="1632" y="227"/>
                    <a:pt x="1631" y="230"/>
                  </a:cubicBezTo>
                  <a:cubicBezTo>
                    <a:pt x="1630" y="232"/>
                    <a:pt x="1630" y="232"/>
                    <a:pt x="1630" y="230"/>
                  </a:cubicBezTo>
                  <a:cubicBezTo>
                    <a:pt x="1630" y="228"/>
                    <a:pt x="1630" y="227"/>
                    <a:pt x="1631" y="226"/>
                  </a:cubicBezTo>
                  <a:cubicBezTo>
                    <a:pt x="1632" y="225"/>
                    <a:pt x="1632" y="225"/>
                    <a:pt x="1631" y="224"/>
                  </a:cubicBezTo>
                  <a:cubicBezTo>
                    <a:pt x="1630" y="223"/>
                    <a:pt x="1629" y="223"/>
                    <a:pt x="1630" y="223"/>
                  </a:cubicBezTo>
                  <a:cubicBezTo>
                    <a:pt x="1630" y="224"/>
                    <a:pt x="1629" y="226"/>
                    <a:pt x="1629" y="229"/>
                  </a:cubicBezTo>
                  <a:cubicBezTo>
                    <a:pt x="1628" y="231"/>
                    <a:pt x="1628" y="233"/>
                    <a:pt x="1628" y="235"/>
                  </a:cubicBezTo>
                  <a:cubicBezTo>
                    <a:pt x="1628" y="237"/>
                    <a:pt x="1628" y="237"/>
                    <a:pt x="1629" y="235"/>
                  </a:cubicBezTo>
                  <a:cubicBezTo>
                    <a:pt x="1629" y="232"/>
                    <a:pt x="1630" y="232"/>
                    <a:pt x="1630" y="236"/>
                  </a:cubicBezTo>
                  <a:cubicBezTo>
                    <a:pt x="1630" y="239"/>
                    <a:pt x="1631" y="242"/>
                    <a:pt x="1632" y="242"/>
                  </a:cubicBezTo>
                  <a:cubicBezTo>
                    <a:pt x="1632" y="242"/>
                    <a:pt x="1632" y="240"/>
                    <a:pt x="1632" y="238"/>
                  </a:cubicBezTo>
                  <a:close/>
                  <a:moveTo>
                    <a:pt x="1882" y="238"/>
                  </a:moveTo>
                  <a:cubicBezTo>
                    <a:pt x="1881" y="236"/>
                    <a:pt x="1881" y="233"/>
                    <a:pt x="1881" y="232"/>
                  </a:cubicBezTo>
                  <a:cubicBezTo>
                    <a:pt x="1880" y="231"/>
                    <a:pt x="1880" y="231"/>
                    <a:pt x="1880" y="234"/>
                  </a:cubicBezTo>
                  <a:cubicBezTo>
                    <a:pt x="1880" y="237"/>
                    <a:pt x="1881" y="242"/>
                    <a:pt x="1882" y="242"/>
                  </a:cubicBezTo>
                  <a:cubicBezTo>
                    <a:pt x="1882" y="242"/>
                    <a:pt x="1882" y="240"/>
                    <a:pt x="1882" y="238"/>
                  </a:cubicBezTo>
                  <a:close/>
                  <a:moveTo>
                    <a:pt x="1869" y="237"/>
                  </a:moveTo>
                  <a:cubicBezTo>
                    <a:pt x="1869" y="237"/>
                    <a:pt x="1869" y="237"/>
                    <a:pt x="1869" y="239"/>
                  </a:cubicBezTo>
                  <a:cubicBezTo>
                    <a:pt x="1869" y="240"/>
                    <a:pt x="1869" y="240"/>
                    <a:pt x="1869" y="239"/>
                  </a:cubicBezTo>
                  <a:cubicBezTo>
                    <a:pt x="1869" y="238"/>
                    <a:pt x="1869" y="237"/>
                    <a:pt x="1869" y="237"/>
                  </a:cubicBezTo>
                  <a:close/>
                  <a:moveTo>
                    <a:pt x="1890" y="234"/>
                  </a:moveTo>
                  <a:cubicBezTo>
                    <a:pt x="1890" y="234"/>
                    <a:pt x="1889" y="235"/>
                    <a:pt x="1889" y="236"/>
                  </a:cubicBezTo>
                  <a:cubicBezTo>
                    <a:pt x="1890" y="237"/>
                    <a:pt x="1890" y="237"/>
                    <a:pt x="1890" y="236"/>
                  </a:cubicBezTo>
                  <a:cubicBezTo>
                    <a:pt x="1890" y="235"/>
                    <a:pt x="1890" y="235"/>
                    <a:pt x="1890" y="234"/>
                  </a:cubicBezTo>
                  <a:close/>
                  <a:moveTo>
                    <a:pt x="1889" y="230"/>
                  </a:moveTo>
                  <a:cubicBezTo>
                    <a:pt x="1889" y="230"/>
                    <a:pt x="1889" y="230"/>
                    <a:pt x="1889" y="232"/>
                  </a:cubicBezTo>
                  <a:cubicBezTo>
                    <a:pt x="1889" y="232"/>
                    <a:pt x="1889" y="233"/>
                    <a:pt x="1889" y="232"/>
                  </a:cubicBezTo>
                  <a:cubicBezTo>
                    <a:pt x="1889" y="231"/>
                    <a:pt x="1889" y="230"/>
                    <a:pt x="1889" y="230"/>
                  </a:cubicBezTo>
                  <a:close/>
                  <a:moveTo>
                    <a:pt x="1875" y="225"/>
                  </a:moveTo>
                  <a:cubicBezTo>
                    <a:pt x="1874" y="223"/>
                    <a:pt x="1874" y="223"/>
                    <a:pt x="1874" y="224"/>
                  </a:cubicBezTo>
                  <a:cubicBezTo>
                    <a:pt x="1873" y="225"/>
                    <a:pt x="1874" y="229"/>
                    <a:pt x="1875" y="227"/>
                  </a:cubicBezTo>
                  <a:cubicBezTo>
                    <a:pt x="1875" y="227"/>
                    <a:pt x="1875" y="225"/>
                    <a:pt x="1875" y="225"/>
                  </a:cubicBezTo>
                  <a:close/>
                  <a:moveTo>
                    <a:pt x="1635" y="222"/>
                  </a:moveTo>
                  <a:cubicBezTo>
                    <a:pt x="1635" y="221"/>
                    <a:pt x="1634" y="221"/>
                    <a:pt x="1633" y="221"/>
                  </a:cubicBezTo>
                  <a:cubicBezTo>
                    <a:pt x="1633" y="221"/>
                    <a:pt x="1632" y="221"/>
                    <a:pt x="1633" y="222"/>
                  </a:cubicBezTo>
                  <a:cubicBezTo>
                    <a:pt x="1633" y="223"/>
                    <a:pt x="1635" y="223"/>
                    <a:pt x="1635" y="222"/>
                  </a:cubicBezTo>
                  <a:close/>
                  <a:moveTo>
                    <a:pt x="1876" y="219"/>
                  </a:moveTo>
                  <a:cubicBezTo>
                    <a:pt x="1875" y="217"/>
                    <a:pt x="1874" y="215"/>
                    <a:pt x="1873" y="215"/>
                  </a:cubicBezTo>
                  <a:cubicBezTo>
                    <a:pt x="1873" y="215"/>
                    <a:pt x="1874" y="217"/>
                    <a:pt x="1875" y="218"/>
                  </a:cubicBezTo>
                  <a:cubicBezTo>
                    <a:pt x="1876" y="220"/>
                    <a:pt x="1877" y="221"/>
                    <a:pt x="1877" y="222"/>
                  </a:cubicBezTo>
                  <a:cubicBezTo>
                    <a:pt x="1877" y="223"/>
                    <a:pt x="1878" y="223"/>
                    <a:pt x="1878" y="223"/>
                  </a:cubicBezTo>
                  <a:cubicBezTo>
                    <a:pt x="1878" y="222"/>
                    <a:pt x="1877" y="221"/>
                    <a:pt x="1876" y="219"/>
                  </a:cubicBezTo>
                  <a:close/>
                  <a:moveTo>
                    <a:pt x="1871" y="183"/>
                  </a:moveTo>
                  <a:cubicBezTo>
                    <a:pt x="1869" y="180"/>
                    <a:pt x="1869" y="180"/>
                    <a:pt x="1870" y="183"/>
                  </a:cubicBezTo>
                  <a:cubicBezTo>
                    <a:pt x="1871" y="186"/>
                    <a:pt x="1871" y="188"/>
                    <a:pt x="1872" y="187"/>
                  </a:cubicBezTo>
                  <a:cubicBezTo>
                    <a:pt x="1872" y="187"/>
                    <a:pt x="1872" y="185"/>
                    <a:pt x="1871" y="183"/>
                  </a:cubicBezTo>
                  <a:close/>
                  <a:moveTo>
                    <a:pt x="1638" y="177"/>
                  </a:moveTo>
                  <a:cubicBezTo>
                    <a:pt x="1639" y="175"/>
                    <a:pt x="1639" y="173"/>
                    <a:pt x="1637" y="175"/>
                  </a:cubicBezTo>
                  <a:cubicBezTo>
                    <a:pt x="1635" y="177"/>
                    <a:pt x="1635" y="178"/>
                    <a:pt x="1636" y="178"/>
                  </a:cubicBezTo>
                  <a:cubicBezTo>
                    <a:pt x="1636" y="178"/>
                    <a:pt x="1637" y="178"/>
                    <a:pt x="1638" y="177"/>
                  </a:cubicBezTo>
                  <a:close/>
                  <a:moveTo>
                    <a:pt x="1637" y="166"/>
                  </a:moveTo>
                  <a:cubicBezTo>
                    <a:pt x="1637" y="163"/>
                    <a:pt x="1637" y="163"/>
                    <a:pt x="1637" y="163"/>
                  </a:cubicBezTo>
                  <a:cubicBezTo>
                    <a:pt x="1636" y="165"/>
                    <a:pt x="1636" y="165"/>
                    <a:pt x="1636" y="165"/>
                  </a:cubicBezTo>
                  <a:cubicBezTo>
                    <a:pt x="1635" y="167"/>
                    <a:pt x="1635" y="169"/>
                    <a:pt x="1635" y="171"/>
                  </a:cubicBezTo>
                  <a:cubicBezTo>
                    <a:pt x="1635" y="173"/>
                    <a:pt x="1635" y="173"/>
                    <a:pt x="1635" y="173"/>
                  </a:cubicBezTo>
                  <a:cubicBezTo>
                    <a:pt x="1636" y="171"/>
                    <a:pt x="1636" y="171"/>
                    <a:pt x="1636" y="171"/>
                  </a:cubicBezTo>
                  <a:cubicBezTo>
                    <a:pt x="1636" y="170"/>
                    <a:pt x="1637" y="167"/>
                    <a:pt x="1637" y="166"/>
                  </a:cubicBezTo>
                  <a:close/>
                  <a:moveTo>
                    <a:pt x="1642" y="168"/>
                  </a:moveTo>
                  <a:cubicBezTo>
                    <a:pt x="1643" y="166"/>
                    <a:pt x="1642" y="166"/>
                    <a:pt x="1641" y="167"/>
                  </a:cubicBezTo>
                  <a:cubicBezTo>
                    <a:pt x="1640" y="169"/>
                    <a:pt x="1639" y="169"/>
                    <a:pt x="1641" y="169"/>
                  </a:cubicBezTo>
                  <a:cubicBezTo>
                    <a:pt x="1641" y="169"/>
                    <a:pt x="1642" y="169"/>
                    <a:pt x="1642" y="168"/>
                  </a:cubicBezTo>
                  <a:close/>
                  <a:moveTo>
                    <a:pt x="1644" y="161"/>
                  </a:moveTo>
                  <a:cubicBezTo>
                    <a:pt x="1644" y="158"/>
                    <a:pt x="1642" y="159"/>
                    <a:pt x="1640" y="163"/>
                  </a:cubicBezTo>
                  <a:cubicBezTo>
                    <a:pt x="1639" y="166"/>
                    <a:pt x="1639" y="166"/>
                    <a:pt x="1639" y="166"/>
                  </a:cubicBezTo>
                  <a:cubicBezTo>
                    <a:pt x="1641" y="165"/>
                    <a:pt x="1641" y="165"/>
                    <a:pt x="1641" y="165"/>
                  </a:cubicBezTo>
                  <a:cubicBezTo>
                    <a:pt x="1642" y="164"/>
                    <a:pt x="1643" y="163"/>
                    <a:pt x="1644" y="161"/>
                  </a:cubicBezTo>
                  <a:close/>
                  <a:moveTo>
                    <a:pt x="1634" y="155"/>
                  </a:moveTo>
                  <a:cubicBezTo>
                    <a:pt x="1634" y="154"/>
                    <a:pt x="1634" y="152"/>
                    <a:pt x="1633" y="152"/>
                  </a:cubicBezTo>
                  <a:cubicBezTo>
                    <a:pt x="1632" y="152"/>
                    <a:pt x="1631" y="157"/>
                    <a:pt x="1631" y="159"/>
                  </a:cubicBezTo>
                  <a:cubicBezTo>
                    <a:pt x="1631" y="161"/>
                    <a:pt x="1630" y="161"/>
                    <a:pt x="1629" y="160"/>
                  </a:cubicBezTo>
                  <a:cubicBezTo>
                    <a:pt x="1628" y="159"/>
                    <a:pt x="1628" y="160"/>
                    <a:pt x="1629" y="163"/>
                  </a:cubicBezTo>
                  <a:cubicBezTo>
                    <a:pt x="1630" y="165"/>
                    <a:pt x="1630" y="164"/>
                    <a:pt x="1631" y="161"/>
                  </a:cubicBezTo>
                  <a:cubicBezTo>
                    <a:pt x="1632" y="159"/>
                    <a:pt x="1633" y="157"/>
                    <a:pt x="1634" y="155"/>
                  </a:cubicBezTo>
                  <a:close/>
                  <a:moveTo>
                    <a:pt x="1638" y="151"/>
                  </a:moveTo>
                  <a:cubicBezTo>
                    <a:pt x="1637" y="150"/>
                    <a:pt x="1637" y="151"/>
                    <a:pt x="1636" y="152"/>
                  </a:cubicBezTo>
                  <a:cubicBezTo>
                    <a:pt x="1634" y="155"/>
                    <a:pt x="1634" y="156"/>
                    <a:pt x="1637" y="153"/>
                  </a:cubicBezTo>
                  <a:cubicBezTo>
                    <a:pt x="1639" y="152"/>
                    <a:pt x="1639" y="151"/>
                    <a:pt x="1638" y="151"/>
                  </a:cubicBezTo>
                  <a:close/>
                  <a:moveTo>
                    <a:pt x="1657" y="127"/>
                  </a:moveTo>
                  <a:cubicBezTo>
                    <a:pt x="1658" y="126"/>
                    <a:pt x="1658" y="125"/>
                    <a:pt x="1656" y="125"/>
                  </a:cubicBezTo>
                  <a:cubicBezTo>
                    <a:pt x="1655" y="125"/>
                    <a:pt x="1653" y="128"/>
                    <a:pt x="1653" y="130"/>
                  </a:cubicBezTo>
                  <a:cubicBezTo>
                    <a:pt x="1653" y="133"/>
                    <a:pt x="1653" y="133"/>
                    <a:pt x="1653" y="133"/>
                  </a:cubicBezTo>
                  <a:cubicBezTo>
                    <a:pt x="1654" y="130"/>
                    <a:pt x="1654" y="130"/>
                    <a:pt x="1654" y="130"/>
                  </a:cubicBezTo>
                  <a:cubicBezTo>
                    <a:pt x="1654" y="129"/>
                    <a:pt x="1656" y="127"/>
                    <a:pt x="1657" y="127"/>
                  </a:cubicBezTo>
                  <a:close/>
                  <a:moveTo>
                    <a:pt x="1242" y="63"/>
                  </a:moveTo>
                  <a:cubicBezTo>
                    <a:pt x="1241" y="62"/>
                    <a:pt x="1240" y="64"/>
                    <a:pt x="1240" y="66"/>
                  </a:cubicBezTo>
                  <a:cubicBezTo>
                    <a:pt x="1240" y="67"/>
                    <a:pt x="1240" y="67"/>
                    <a:pt x="1241" y="65"/>
                  </a:cubicBezTo>
                  <a:cubicBezTo>
                    <a:pt x="1242" y="64"/>
                    <a:pt x="1242" y="63"/>
                    <a:pt x="1242" y="63"/>
                  </a:cubicBezTo>
                  <a:close/>
                  <a:moveTo>
                    <a:pt x="1297" y="57"/>
                  </a:moveTo>
                  <a:cubicBezTo>
                    <a:pt x="1297" y="57"/>
                    <a:pt x="1296" y="55"/>
                    <a:pt x="1294" y="53"/>
                  </a:cubicBezTo>
                  <a:cubicBezTo>
                    <a:pt x="1292" y="49"/>
                    <a:pt x="1291" y="50"/>
                    <a:pt x="1294" y="54"/>
                  </a:cubicBezTo>
                  <a:cubicBezTo>
                    <a:pt x="1295" y="57"/>
                    <a:pt x="1297" y="58"/>
                    <a:pt x="1297" y="57"/>
                  </a:cubicBezTo>
                  <a:close/>
                  <a:moveTo>
                    <a:pt x="1286" y="52"/>
                  </a:moveTo>
                  <a:cubicBezTo>
                    <a:pt x="1286" y="51"/>
                    <a:pt x="1285" y="50"/>
                    <a:pt x="1284" y="49"/>
                  </a:cubicBezTo>
                  <a:cubicBezTo>
                    <a:pt x="1283" y="49"/>
                    <a:pt x="1283" y="49"/>
                    <a:pt x="1284" y="51"/>
                  </a:cubicBezTo>
                  <a:cubicBezTo>
                    <a:pt x="1286" y="53"/>
                    <a:pt x="1287" y="53"/>
                    <a:pt x="1286" y="52"/>
                  </a:cubicBezTo>
                  <a:close/>
                  <a:moveTo>
                    <a:pt x="156" y="2147"/>
                  </a:moveTo>
                  <a:cubicBezTo>
                    <a:pt x="158" y="2149"/>
                    <a:pt x="158" y="2149"/>
                    <a:pt x="158" y="2149"/>
                  </a:cubicBezTo>
                  <a:cubicBezTo>
                    <a:pt x="210" y="2150"/>
                    <a:pt x="210" y="2150"/>
                    <a:pt x="210" y="2150"/>
                  </a:cubicBezTo>
                  <a:cubicBezTo>
                    <a:pt x="259" y="2150"/>
                    <a:pt x="262" y="2150"/>
                    <a:pt x="265" y="2148"/>
                  </a:cubicBezTo>
                  <a:cubicBezTo>
                    <a:pt x="270" y="2144"/>
                    <a:pt x="271" y="2141"/>
                    <a:pt x="270" y="2122"/>
                  </a:cubicBezTo>
                  <a:cubicBezTo>
                    <a:pt x="269" y="2107"/>
                    <a:pt x="269" y="2107"/>
                    <a:pt x="269" y="2107"/>
                  </a:cubicBezTo>
                  <a:cubicBezTo>
                    <a:pt x="272" y="2104"/>
                    <a:pt x="272" y="2104"/>
                    <a:pt x="272" y="2104"/>
                  </a:cubicBezTo>
                  <a:cubicBezTo>
                    <a:pt x="277" y="2100"/>
                    <a:pt x="282" y="2094"/>
                    <a:pt x="285" y="2090"/>
                  </a:cubicBezTo>
                  <a:cubicBezTo>
                    <a:pt x="287" y="2087"/>
                    <a:pt x="287" y="2087"/>
                    <a:pt x="291" y="2088"/>
                  </a:cubicBezTo>
                  <a:cubicBezTo>
                    <a:pt x="295" y="2089"/>
                    <a:pt x="295" y="2090"/>
                    <a:pt x="301" y="2091"/>
                  </a:cubicBezTo>
                  <a:cubicBezTo>
                    <a:pt x="303" y="2091"/>
                    <a:pt x="306" y="2092"/>
                    <a:pt x="307" y="2092"/>
                  </a:cubicBezTo>
                  <a:cubicBezTo>
                    <a:pt x="314" y="2093"/>
                    <a:pt x="324" y="2094"/>
                    <a:pt x="327" y="2094"/>
                  </a:cubicBezTo>
                  <a:cubicBezTo>
                    <a:pt x="329" y="2094"/>
                    <a:pt x="332" y="2092"/>
                    <a:pt x="334" y="2091"/>
                  </a:cubicBezTo>
                  <a:cubicBezTo>
                    <a:pt x="336" y="2089"/>
                    <a:pt x="338" y="2088"/>
                    <a:pt x="338" y="2088"/>
                  </a:cubicBezTo>
                  <a:cubicBezTo>
                    <a:pt x="339" y="2089"/>
                    <a:pt x="339" y="2092"/>
                    <a:pt x="339" y="2094"/>
                  </a:cubicBezTo>
                  <a:cubicBezTo>
                    <a:pt x="339" y="2101"/>
                    <a:pt x="342" y="2110"/>
                    <a:pt x="346" y="2114"/>
                  </a:cubicBezTo>
                  <a:cubicBezTo>
                    <a:pt x="353" y="2123"/>
                    <a:pt x="364" y="2129"/>
                    <a:pt x="373" y="2129"/>
                  </a:cubicBezTo>
                  <a:cubicBezTo>
                    <a:pt x="382" y="2129"/>
                    <a:pt x="424" y="2121"/>
                    <a:pt x="441" y="2116"/>
                  </a:cubicBezTo>
                  <a:cubicBezTo>
                    <a:pt x="453" y="2112"/>
                    <a:pt x="455" y="2111"/>
                    <a:pt x="460" y="2107"/>
                  </a:cubicBezTo>
                  <a:cubicBezTo>
                    <a:pt x="463" y="2105"/>
                    <a:pt x="464" y="2104"/>
                    <a:pt x="464" y="2101"/>
                  </a:cubicBezTo>
                  <a:cubicBezTo>
                    <a:pt x="464" y="2099"/>
                    <a:pt x="463" y="2099"/>
                    <a:pt x="463" y="2099"/>
                  </a:cubicBezTo>
                  <a:cubicBezTo>
                    <a:pt x="463" y="2099"/>
                    <a:pt x="462" y="2099"/>
                    <a:pt x="462" y="2097"/>
                  </a:cubicBezTo>
                  <a:cubicBezTo>
                    <a:pt x="462" y="2090"/>
                    <a:pt x="456" y="2073"/>
                    <a:pt x="452" y="2068"/>
                  </a:cubicBezTo>
                  <a:cubicBezTo>
                    <a:pt x="450" y="2065"/>
                    <a:pt x="446" y="2059"/>
                    <a:pt x="446" y="2058"/>
                  </a:cubicBezTo>
                  <a:cubicBezTo>
                    <a:pt x="446" y="2058"/>
                    <a:pt x="446" y="2057"/>
                    <a:pt x="446" y="2058"/>
                  </a:cubicBezTo>
                  <a:cubicBezTo>
                    <a:pt x="445" y="2059"/>
                    <a:pt x="441" y="2056"/>
                    <a:pt x="440" y="2054"/>
                  </a:cubicBezTo>
                  <a:cubicBezTo>
                    <a:pt x="440" y="2052"/>
                    <a:pt x="439" y="2052"/>
                    <a:pt x="439" y="2052"/>
                  </a:cubicBezTo>
                  <a:cubicBezTo>
                    <a:pt x="438" y="2052"/>
                    <a:pt x="438" y="2052"/>
                    <a:pt x="437" y="2051"/>
                  </a:cubicBezTo>
                  <a:cubicBezTo>
                    <a:pt x="436" y="2049"/>
                    <a:pt x="436" y="2049"/>
                    <a:pt x="437" y="2047"/>
                  </a:cubicBezTo>
                  <a:cubicBezTo>
                    <a:pt x="440" y="2042"/>
                    <a:pt x="437" y="2037"/>
                    <a:pt x="431" y="2032"/>
                  </a:cubicBezTo>
                  <a:cubicBezTo>
                    <a:pt x="425" y="2028"/>
                    <a:pt x="425" y="2028"/>
                    <a:pt x="424" y="2012"/>
                  </a:cubicBezTo>
                  <a:cubicBezTo>
                    <a:pt x="424" y="2004"/>
                    <a:pt x="424" y="2001"/>
                    <a:pt x="424" y="1998"/>
                  </a:cubicBezTo>
                  <a:cubicBezTo>
                    <a:pt x="427" y="1992"/>
                    <a:pt x="427" y="1983"/>
                    <a:pt x="425" y="1975"/>
                  </a:cubicBezTo>
                  <a:cubicBezTo>
                    <a:pt x="423" y="1966"/>
                    <a:pt x="419" y="1955"/>
                    <a:pt x="415" y="1949"/>
                  </a:cubicBezTo>
                  <a:cubicBezTo>
                    <a:pt x="409" y="1938"/>
                    <a:pt x="409" y="1940"/>
                    <a:pt x="415" y="1924"/>
                  </a:cubicBezTo>
                  <a:cubicBezTo>
                    <a:pt x="418" y="1916"/>
                    <a:pt x="422" y="1908"/>
                    <a:pt x="422" y="1906"/>
                  </a:cubicBezTo>
                  <a:cubicBezTo>
                    <a:pt x="432" y="1882"/>
                    <a:pt x="444" y="1845"/>
                    <a:pt x="455" y="1805"/>
                  </a:cubicBezTo>
                  <a:cubicBezTo>
                    <a:pt x="458" y="1796"/>
                    <a:pt x="460" y="1787"/>
                    <a:pt x="461" y="1785"/>
                  </a:cubicBezTo>
                  <a:cubicBezTo>
                    <a:pt x="462" y="1780"/>
                    <a:pt x="469" y="1756"/>
                    <a:pt x="474" y="1738"/>
                  </a:cubicBezTo>
                  <a:cubicBezTo>
                    <a:pt x="478" y="1723"/>
                    <a:pt x="484" y="1696"/>
                    <a:pt x="486" y="1687"/>
                  </a:cubicBezTo>
                  <a:cubicBezTo>
                    <a:pt x="487" y="1683"/>
                    <a:pt x="488" y="1677"/>
                    <a:pt x="489" y="1674"/>
                  </a:cubicBezTo>
                  <a:cubicBezTo>
                    <a:pt x="490" y="1668"/>
                    <a:pt x="490" y="1661"/>
                    <a:pt x="490" y="1623"/>
                  </a:cubicBezTo>
                  <a:cubicBezTo>
                    <a:pt x="489" y="1599"/>
                    <a:pt x="489" y="1573"/>
                    <a:pt x="488" y="1567"/>
                  </a:cubicBezTo>
                  <a:cubicBezTo>
                    <a:pt x="488" y="1561"/>
                    <a:pt x="487" y="1548"/>
                    <a:pt x="486" y="1539"/>
                  </a:cubicBezTo>
                  <a:cubicBezTo>
                    <a:pt x="485" y="1522"/>
                    <a:pt x="485" y="1522"/>
                    <a:pt x="486" y="1519"/>
                  </a:cubicBezTo>
                  <a:cubicBezTo>
                    <a:pt x="489" y="1517"/>
                    <a:pt x="489" y="1515"/>
                    <a:pt x="487" y="1510"/>
                  </a:cubicBezTo>
                  <a:cubicBezTo>
                    <a:pt x="486" y="1506"/>
                    <a:pt x="485" y="1499"/>
                    <a:pt x="485" y="1474"/>
                  </a:cubicBezTo>
                  <a:cubicBezTo>
                    <a:pt x="485" y="1445"/>
                    <a:pt x="485" y="1438"/>
                    <a:pt x="487" y="1416"/>
                  </a:cubicBezTo>
                  <a:cubicBezTo>
                    <a:pt x="488" y="1401"/>
                    <a:pt x="489" y="1386"/>
                    <a:pt x="489" y="1382"/>
                  </a:cubicBezTo>
                  <a:cubicBezTo>
                    <a:pt x="489" y="1379"/>
                    <a:pt x="490" y="1376"/>
                    <a:pt x="490" y="1376"/>
                  </a:cubicBezTo>
                  <a:cubicBezTo>
                    <a:pt x="490" y="1376"/>
                    <a:pt x="491" y="1377"/>
                    <a:pt x="492" y="1379"/>
                  </a:cubicBezTo>
                  <a:cubicBezTo>
                    <a:pt x="494" y="1382"/>
                    <a:pt x="495" y="1383"/>
                    <a:pt x="497" y="1383"/>
                  </a:cubicBezTo>
                  <a:cubicBezTo>
                    <a:pt x="500" y="1383"/>
                    <a:pt x="501" y="1381"/>
                    <a:pt x="500" y="1378"/>
                  </a:cubicBezTo>
                  <a:cubicBezTo>
                    <a:pt x="500" y="1376"/>
                    <a:pt x="499" y="1375"/>
                    <a:pt x="498" y="1374"/>
                  </a:cubicBezTo>
                  <a:cubicBezTo>
                    <a:pt x="496" y="1371"/>
                    <a:pt x="492" y="1352"/>
                    <a:pt x="493" y="1350"/>
                  </a:cubicBezTo>
                  <a:cubicBezTo>
                    <a:pt x="494" y="1350"/>
                    <a:pt x="496" y="1348"/>
                    <a:pt x="498" y="1347"/>
                  </a:cubicBezTo>
                  <a:cubicBezTo>
                    <a:pt x="501" y="1346"/>
                    <a:pt x="502" y="1344"/>
                    <a:pt x="503" y="1341"/>
                  </a:cubicBezTo>
                  <a:cubicBezTo>
                    <a:pt x="506" y="1335"/>
                    <a:pt x="505" y="1331"/>
                    <a:pt x="499" y="1325"/>
                  </a:cubicBezTo>
                  <a:cubicBezTo>
                    <a:pt x="496" y="1321"/>
                    <a:pt x="496" y="1321"/>
                    <a:pt x="496" y="1321"/>
                  </a:cubicBezTo>
                  <a:cubicBezTo>
                    <a:pt x="495" y="1310"/>
                    <a:pt x="495" y="1310"/>
                    <a:pt x="495" y="1310"/>
                  </a:cubicBezTo>
                  <a:cubicBezTo>
                    <a:pt x="495" y="1304"/>
                    <a:pt x="495" y="1297"/>
                    <a:pt x="494" y="1294"/>
                  </a:cubicBezTo>
                  <a:cubicBezTo>
                    <a:pt x="493" y="1288"/>
                    <a:pt x="493" y="1255"/>
                    <a:pt x="494" y="1245"/>
                  </a:cubicBezTo>
                  <a:cubicBezTo>
                    <a:pt x="494" y="1241"/>
                    <a:pt x="495" y="1240"/>
                    <a:pt x="500" y="1234"/>
                  </a:cubicBezTo>
                  <a:cubicBezTo>
                    <a:pt x="503" y="1231"/>
                    <a:pt x="506" y="1226"/>
                    <a:pt x="508" y="1223"/>
                  </a:cubicBezTo>
                  <a:cubicBezTo>
                    <a:pt x="509" y="1220"/>
                    <a:pt x="513" y="1213"/>
                    <a:pt x="516" y="1207"/>
                  </a:cubicBezTo>
                  <a:cubicBezTo>
                    <a:pt x="527" y="1190"/>
                    <a:pt x="528" y="1187"/>
                    <a:pt x="526" y="1165"/>
                  </a:cubicBezTo>
                  <a:cubicBezTo>
                    <a:pt x="525" y="1159"/>
                    <a:pt x="525" y="1148"/>
                    <a:pt x="525" y="1141"/>
                  </a:cubicBezTo>
                  <a:cubicBezTo>
                    <a:pt x="525" y="1129"/>
                    <a:pt x="525" y="1127"/>
                    <a:pt x="527" y="1125"/>
                  </a:cubicBezTo>
                  <a:cubicBezTo>
                    <a:pt x="528" y="1124"/>
                    <a:pt x="529" y="1122"/>
                    <a:pt x="529" y="1120"/>
                  </a:cubicBezTo>
                  <a:cubicBezTo>
                    <a:pt x="530" y="1118"/>
                    <a:pt x="534" y="1112"/>
                    <a:pt x="540" y="1105"/>
                  </a:cubicBezTo>
                  <a:cubicBezTo>
                    <a:pt x="541" y="1102"/>
                    <a:pt x="543" y="1100"/>
                    <a:pt x="543" y="1098"/>
                  </a:cubicBezTo>
                  <a:cubicBezTo>
                    <a:pt x="543" y="1097"/>
                    <a:pt x="544" y="1095"/>
                    <a:pt x="545" y="1094"/>
                  </a:cubicBezTo>
                  <a:cubicBezTo>
                    <a:pt x="546" y="1093"/>
                    <a:pt x="548" y="1089"/>
                    <a:pt x="551" y="1085"/>
                  </a:cubicBezTo>
                  <a:cubicBezTo>
                    <a:pt x="553" y="1082"/>
                    <a:pt x="556" y="1077"/>
                    <a:pt x="558" y="1075"/>
                  </a:cubicBezTo>
                  <a:cubicBezTo>
                    <a:pt x="559" y="1072"/>
                    <a:pt x="562" y="1065"/>
                    <a:pt x="565" y="1059"/>
                  </a:cubicBezTo>
                  <a:cubicBezTo>
                    <a:pt x="569" y="1049"/>
                    <a:pt x="569" y="1047"/>
                    <a:pt x="570" y="1035"/>
                  </a:cubicBezTo>
                  <a:cubicBezTo>
                    <a:pt x="571" y="1022"/>
                    <a:pt x="574" y="1009"/>
                    <a:pt x="578" y="990"/>
                  </a:cubicBezTo>
                  <a:cubicBezTo>
                    <a:pt x="584" y="966"/>
                    <a:pt x="592" y="928"/>
                    <a:pt x="595" y="905"/>
                  </a:cubicBezTo>
                  <a:cubicBezTo>
                    <a:pt x="603" y="859"/>
                    <a:pt x="604" y="842"/>
                    <a:pt x="600" y="799"/>
                  </a:cubicBezTo>
                  <a:cubicBezTo>
                    <a:pt x="600" y="791"/>
                    <a:pt x="599" y="779"/>
                    <a:pt x="598" y="773"/>
                  </a:cubicBezTo>
                  <a:cubicBezTo>
                    <a:pt x="597" y="764"/>
                    <a:pt x="592" y="733"/>
                    <a:pt x="591" y="730"/>
                  </a:cubicBezTo>
                  <a:cubicBezTo>
                    <a:pt x="591" y="730"/>
                    <a:pt x="591" y="729"/>
                    <a:pt x="592" y="727"/>
                  </a:cubicBezTo>
                  <a:cubicBezTo>
                    <a:pt x="593" y="725"/>
                    <a:pt x="594" y="724"/>
                    <a:pt x="599" y="722"/>
                  </a:cubicBezTo>
                  <a:cubicBezTo>
                    <a:pt x="606" y="721"/>
                    <a:pt x="606" y="721"/>
                    <a:pt x="606" y="721"/>
                  </a:cubicBezTo>
                  <a:cubicBezTo>
                    <a:pt x="605" y="715"/>
                    <a:pt x="605" y="715"/>
                    <a:pt x="605" y="715"/>
                  </a:cubicBezTo>
                  <a:cubicBezTo>
                    <a:pt x="605" y="712"/>
                    <a:pt x="604" y="706"/>
                    <a:pt x="603" y="703"/>
                  </a:cubicBezTo>
                  <a:cubicBezTo>
                    <a:pt x="602" y="699"/>
                    <a:pt x="601" y="692"/>
                    <a:pt x="600" y="685"/>
                  </a:cubicBezTo>
                  <a:cubicBezTo>
                    <a:pt x="598" y="663"/>
                    <a:pt x="593" y="639"/>
                    <a:pt x="587" y="604"/>
                  </a:cubicBezTo>
                  <a:cubicBezTo>
                    <a:pt x="583" y="584"/>
                    <a:pt x="579" y="563"/>
                    <a:pt x="579" y="556"/>
                  </a:cubicBezTo>
                  <a:cubicBezTo>
                    <a:pt x="577" y="536"/>
                    <a:pt x="573" y="517"/>
                    <a:pt x="568" y="500"/>
                  </a:cubicBezTo>
                  <a:cubicBezTo>
                    <a:pt x="566" y="491"/>
                    <a:pt x="555" y="460"/>
                    <a:pt x="549" y="447"/>
                  </a:cubicBezTo>
                  <a:cubicBezTo>
                    <a:pt x="547" y="442"/>
                    <a:pt x="545" y="436"/>
                    <a:pt x="545" y="435"/>
                  </a:cubicBezTo>
                  <a:cubicBezTo>
                    <a:pt x="544" y="433"/>
                    <a:pt x="543" y="431"/>
                    <a:pt x="543" y="430"/>
                  </a:cubicBezTo>
                  <a:cubicBezTo>
                    <a:pt x="537" y="421"/>
                    <a:pt x="510" y="393"/>
                    <a:pt x="501" y="386"/>
                  </a:cubicBezTo>
                  <a:cubicBezTo>
                    <a:pt x="499" y="385"/>
                    <a:pt x="493" y="381"/>
                    <a:pt x="488" y="378"/>
                  </a:cubicBezTo>
                  <a:cubicBezTo>
                    <a:pt x="484" y="375"/>
                    <a:pt x="478" y="372"/>
                    <a:pt x="475" y="370"/>
                  </a:cubicBezTo>
                  <a:cubicBezTo>
                    <a:pt x="473" y="368"/>
                    <a:pt x="464" y="363"/>
                    <a:pt x="457" y="358"/>
                  </a:cubicBezTo>
                  <a:cubicBezTo>
                    <a:pt x="447" y="353"/>
                    <a:pt x="440" y="347"/>
                    <a:pt x="433" y="341"/>
                  </a:cubicBezTo>
                  <a:cubicBezTo>
                    <a:pt x="419" y="330"/>
                    <a:pt x="415" y="325"/>
                    <a:pt x="413" y="319"/>
                  </a:cubicBezTo>
                  <a:cubicBezTo>
                    <a:pt x="412" y="316"/>
                    <a:pt x="409" y="309"/>
                    <a:pt x="405" y="304"/>
                  </a:cubicBezTo>
                  <a:cubicBezTo>
                    <a:pt x="400" y="293"/>
                    <a:pt x="400" y="293"/>
                    <a:pt x="400" y="293"/>
                  </a:cubicBezTo>
                  <a:cubicBezTo>
                    <a:pt x="401" y="287"/>
                    <a:pt x="401" y="287"/>
                    <a:pt x="401" y="287"/>
                  </a:cubicBezTo>
                  <a:cubicBezTo>
                    <a:pt x="402" y="281"/>
                    <a:pt x="402" y="280"/>
                    <a:pt x="407" y="276"/>
                  </a:cubicBezTo>
                  <a:cubicBezTo>
                    <a:pt x="412" y="272"/>
                    <a:pt x="413" y="271"/>
                    <a:pt x="417" y="264"/>
                  </a:cubicBezTo>
                  <a:cubicBezTo>
                    <a:pt x="422" y="256"/>
                    <a:pt x="425" y="246"/>
                    <a:pt x="428" y="231"/>
                  </a:cubicBezTo>
                  <a:cubicBezTo>
                    <a:pt x="430" y="217"/>
                    <a:pt x="430" y="217"/>
                    <a:pt x="430" y="217"/>
                  </a:cubicBezTo>
                  <a:cubicBezTo>
                    <a:pt x="433" y="216"/>
                    <a:pt x="433" y="216"/>
                    <a:pt x="433" y="216"/>
                  </a:cubicBezTo>
                  <a:cubicBezTo>
                    <a:pt x="437" y="214"/>
                    <a:pt x="438" y="210"/>
                    <a:pt x="440" y="201"/>
                  </a:cubicBezTo>
                  <a:cubicBezTo>
                    <a:pt x="440" y="197"/>
                    <a:pt x="442" y="191"/>
                    <a:pt x="443" y="187"/>
                  </a:cubicBezTo>
                  <a:cubicBezTo>
                    <a:pt x="445" y="181"/>
                    <a:pt x="445" y="179"/>
                    <a:pt x="446" y="166"/>
                  </a:cubicBezTo>
                  <a:cubicBezTo>
                    <a:pt x="446" y="156"/>
                    <a:pt x="446" y="151"/>
                    <a:pt x="445" y="149"/>
                  </a:cubicBezTo>
                  <a:cubicBezTo>
                    <a:pt x="443" y="145"/>
                    <a:pt x="446" y="140"/>
                    <a:pt x="447" y="136"/>
                  </a:cubicBezTo>
                  <a:cubicBezTo>
                    <a:pt x="447" y="134"/>
                    <a:pt x="447" y="131"/>
                    <a:pt x="447" y="130"/>
                  </a:cubicBezTo>
                  <a:cubicBezTo>
                    <a:pt x="447" y="128"/>
                    <a:pt x="448" y="122"/>
                    <a:pt x="448" y="116"/>
                  </a:cubicBezTo>
                  <a:cubicBezTo>
                    <a:pt x="449" y="106"/>
                    <a:pt x="449" y="102"/>
                    <a:pt x="448" y="88"/>
                  </a:cubicBezTo>
                  <a:cubicBezTo>
                    <a:pt x="446" y="70"/>
                    <a:pt x="445" y="68"/>
                    <a:pt x="443" y="66"/>
                  </a:cubicBezTo>
                  <a:cubicBezTo>
                    <a:pt x="443" y="65"/>
                    <a:pt x="442" y="63"/>
                    <a:pt x="441" y="60"/>
                  </a:cubicBezTo>
                  <a:cubicBezTo>
                    <a:pt x="440" y="57"/>
                    <a:pt x="438" y="54"/>
                    <a:pt x="437" y="53"/>
                  </a:cubicBezTo>
                  <a:cubicBezTo>
                    <a:pt x="436" y="52"/>
                    <a:pt x="434" y="50"/>
                    <a:pt x="434" y="50"/>
                  </a:cubicBezTo>
                  <a:cubicBezTo>
                    <a:pt x="434" y="49"/>
                    <a:pt x="434" y="48"/>
                    <a:pt x="433" y="47"/>
                  </a:cubicBezTo>
                  <a:cubicBezTo>
                    <a:pt x="432" y="46"/>
                    <a:pt x="431" y="45"/>
                    <a:pt x="431" y="44"/>
                  </a:cubicBezTo>
                  <a:cubicBezTo>
                    <a:pt x="432" y="43"/>
                    <a:pt x="426" y="37"/>
                    <a:pt x="425" y="37"/>
                  </a:cubicBezTo>
                  <a:cubicBezTo>
                    <a:pt x="425" y="37"/>
                    <a:pt x="424" y="36"/>
                    <a:pt x="423" y="34"/>
                  </a:cubicBezTo>
                  <a:cubicBezTo>
                    <a:pt x="423" y="33"/>
                    <a:pt x="422" y="32"/>
                    <a:pt x="421" y="32"/>
                  </a:cubicBezTo>
                  <a:cubicBezTo>
                    <a:pt x="420" y="31"/>
                    <a:pt x="419" y="30"/>
                    <a:pt x="417" y="29"/>
                  </a:cubicBezTo>
                  <a:cubicBezTo>
                    <a:pt x="416" y="28"/>
                    <a:pt x="413" y="25"/>
                    <a:pt x="411" y="24"/>
                  </a:cubicBezTo>
                  <a:cubicBezTo>
                    <a:pt x="406" y="20"/>
                    <a:pt x="401" y="16"/>
                    <a:pt x="400" y="15"/>
                  </a:cubicBezTo>
                  <a:cubicBezTo>
                    <a:pt x="400" y="14"/>
                    <a:pt x="398" y="14"/>
                    <a:pt x="398" y="14"/>
                  </a:cubicBezTo>
                  <a:cubicBezTo>
                    <a:pt x="396" y="14"/>
                    <a:pt x="391" y="11"/>
                    <a:pt x="386" y="7"/>
                  </a:cubicBezTo>
                  <a:cubicBezTo>
                    <a:pt x="381" y="4"/>
                    <a:pt x="379" y="3"/>
                    <a:pt x="372" y="2"/>
                  </a:cubicBezTo>
                  <a:cubicBezTo>
                    <a:pt x="363" y="1"/>
                    <a:pt x="362" y="1"/>
                    <a:pt x="360" y="0"/>
                  </a:cubicBezTo>
                  <a:cubicBezTo>
                    <a:pt x="360" y="0"/>
                    <a:pt x="359" y="0"/>
                    <a:pt x="358" y="0"/>
                  </a:cubicBezTo>
                  <a:cubicBezTo>
                    <a:pt x="358" y="1"/>
                    <a:pt x="354" y="2"/>
                    <a:pt x="349" y="2"/>
                  </a:cubicBezTo>
                  <a:cubicBezTo>
                    <a:pt x="345" y="2"/>
                    <a:pt x="332" y="2"/>
                    <a:pt x="328" y="6"/>
                  </a:cubicBezTo>
                  <a:cubicBezTo>
                    <a:pt x="327" y="7"/>
                    <a:pt x="325" y="8"/>
                    <a:pt x="325" y="9"/>
                  </a:cubicBezTo>
                  <a:cubicBezTo>
                    <a:pt x="324" y="9"/>
                    <a:pt x="324" y="9"/>
                    <a:pt x="323" y="9"/>
                  </a:cubicBezTo>
                  <a:cubicBezTo>
                    <a:pt x="317" y="11"/>
                    <a:pt x="316" y="12"/>
                    <a:pt x="314" y="14"/>
                  </a:cubicBezTo>
                  <a:cubicBezTo>
                    <a:pt x="313" y="15"/>
                    <a:pt x="312" y="16"/>
                    <a:pt x="312" y="16"/>
                  </a:cubicBezTo>
                  <a:cubicBezTo>
                    <a:pt x="312" y="16"/>
                    <a:pt x="311" y="16"/>
                    <a:pt x="309" y="18"/>
                  </a:cubicBezTo>
                  <a:cubicBezTo>
                    <a:pt x="308" y="19"/>
                    <a:pt x="307" y="20"/>
                    <a:pt x="306" y="20"/>
                  </a:cubicBezTo>
                  <a:cubicBezTo>
                    <a:pt x="306" y="20"/>
                    <a:pt x="305" y="21"/>
                    <a:pt x="305" y="22"/>
                  </a:cubicBezTo>
                  <a:cubicBezTo>
                    <a:pt x="305" y="23"/>
                    <a:pt x="304" y="24"/>
                    <a:pt x="303" y="24"/>
                  </a:cubicBezTo>
                  <a:cubicBezTo>
                    <a:pt x="303" y="24"/>
                    <a:pt x="302" y="24"/>
                    <a:pt x="302" y="25"/>
                  </a:cubicBezTo>
                  <a:cubicBezTo>
                    <a:pt x="302" y="25"/>
                    <a:pt x="301" y="26"/>
                    <a:pt x="299" y="27"/>
                  </a:cubicBezTo>
                  <a:cubicBezTo>
                    <a:pt x="298" y="28"/>
                    <a:pt x="297" y="29"/>
                    <a:pt x="297" y="29"/>
                  </a:cubicBezTo>
                  <a:cubicBezTo>
                    <a:pt x="297" y="30"/>
                    <a:pt x="296" y="31"/>
                    <a:pt x="295" y="32"/>
                  </a:cubicBezTo>
                  <a:cubicBezTo>
                    <a:pt x="295" y="33"/>
                    <a:pt x="291" y="37"/>
                    <a:pt x="288" y="42"/>
                  </a:cubicBezTo>
                  <a:cubicBezTo>
                    <a:pt x="284" y="46"/>
                    <a:pt x="281" y="49"/>
                    <a:pt x="281" y="50"/>
                  </a:cubicBezTo>
                  <a:cubicBezTo>
                    <a:pt x="281" y="50"/>
                    <a:pt x="281" y="52"/>
                    <a:pt x="280" y="54"/>
                  </a:cubicBezTo>
                  <a:cubicBezTo>
                    <a:pt x="279" y="58"/>
                    <a:pt x="277" y="64"/>
                    <a:pt x="273" y="81"/>
                  </a:cubicBezTo>
                  <a:cubicBezTo>
                    <a:pt x="270" y="92"/>
                    <a:pt x="269" y="101"/>
                    <a:pt x="269" y="113"/>
                  </a:cubicBezTo>
                  <a:cubicBezTo>
                    <a:pt x="269" y="126"/>
                    <a:pt x="269" y="126"/>
                    <a:pt x="269" y="126"/>
                  </a:cubicBezTo>
                  <a:cubicBezTo>
                    <a:pt x="266" y="129"/>
                    <a:pt x="266" y="129"/>
                    <a:pt x="266" y="129"/>
                  </a:cubicBezTo>
                  <a:cubicBezTo>
                    <a:pt x="265" y="131"/>
                    <a:pt x="263" y="134"/>
                    <a:pt x="263" y="136"/>
                  </a:cubicBezTo>
                  <a:cubicBezTo>
                    <a:pt x="258" y="155"/>
                    <a:pt x="258" y="162"/>
                    <a:pt x="261" y="178"/>
                  </a:cubicBezTo>
                  <a:cubicBezTo>
                    <a:pt x="264" y="191"/>
                    <a:pt x="266" y="194"/>
                    <a:pt x="271" y="196"/>
                  </a:cubicBezTo>
                  <a:cubicBezTo>
                    <a:pt x="274" y="196"/>
                    <a:pt x="274" y="196"/>
                    <a:pt x="274" y="196"/>
                  </a:cubicBezTo>
                  <a:cubicBezTo>
                    <a:pt x="274" y="210"/>
                    <a:pt x="274" y="210"/>
                    <a:pt x="274" y="210"/>
                  </a:cubicBezTo>
                  <a:cubicBezTo>
                    <a:pt x="274" y="217"/>
                    <a:pt x="275" y="225"/>
                    <a:pt x="275" y="229"/>
                  </a:cubicBezTo>
                  <a:cubicBezTo>
                    <a:pt x="276" y="233"/>
                    <a:pt x="276" y="238"/>
                    <a:pt x="276" y="240"/>
                  </a:cubicBezTo>
                  <a:cubicBezTo>
                    <a:pt x="276" y="245"/>
                    <a:pt x="274" y="259"/>
                    <a:pt x="273" y="259"/>
                  </a:cubicBezTo>
                  <a:cubicBezTo>
                    <a:pt x="273" y="259"/>
                    <a:pt x="269" y="259"/>
                    <a:pt x="265" y="258"/>
                  </a:cubicBezTo>
                  <a:cubicBezTo>
                    <a:pt x="258" y="256"/>
                    <a:pt x="258" y="256"/>
                    <a:pt x="258" y="256"/>
                  </a:cubicBezTo>
                  <a:cubicBezTo>
                    <a:pt x="248" y="267"/>
                    <a:pt x="248" y="267"/>
                    <a:pt x="248" y="267"/>
                  </a:cubicBezTo>
                  <a:cubicBezTo>
                    <a:pt x="243" y="273"/>
                    <a:pt x="237" y="280"/>
                    <a:pt x="234" y="282"/>
                  </a:cubicBezTo>
                  <a:cubicBezTo>
                    <a:pt x="231" y="285"/>
                    <a:pt x="227" y="289"/>
                    <a:pt x="225" y="291"/>
                  </a:cubicBezTo>
                  <a:cubicBezTo>
                    <a:pt x="223" y="294"/>
                    <a:pt x="220" y="296"/>
                    <a:pt x="220" y="297"/>
                  </a:cubicBezTo>
                  <a:cubicBezTo>
                    <a:pt x="218" y="298"/>
                    <a:pt x="215" y="305"/>
                    <a:pt x="214" y="309"/>
                  </a:cubicBezTo>
                  <a:cubicBezTo>
                    <a:pt x="214" y="310"/>
                    <a:pt x="210" y="312"/>
                    <a:pt x="206" y="315"/>
                  </a:cubicBezTo>
                  <a:cubicBezTo>
                    <a:pt x="189" y="323"/>
                    <a:pt x="155" y="340"/>
                    <a:pt x="153" y="340"/>
                  </a:cubicBezTo>
                  <a:cubicBezTo>
                    <a:pt x="150" y="340"/>
                    <a:pt x="137" y="346"/>
                    <a:pt x="127" y="351"/>
                  </a:cubicBezTo>
                  <a:cubicBezTo>
                    <a:pt x="122" y="355"/>
                    <a:pt x="114" y="359"/>
                    <a:pt x="110" y="361"/>
                  </a:cubicBezTo>
                  <a:cubicBezTo>
                    <a:pt x="104" y="365"/>
                    <a:pt x="101" y="367"/>
                    <a:pt x="97" y="373"/>
                  </a:cubicBezTo>
                  <a:cubicBezTo>
                    <a:pt x="94" y="376"/>
                    <a:pt x="91" y="382"/>
                    <a:pt x="90" y="384"/>
                  </a:cubicBezTo>
                  <a:cubicBezTo>
                    <a:pt x="88" y="386"/>
                    <a:pt x="86" y="391"/>
                    <a:pt x="84" y="393"/>
                  </a:cubicBezTo>
                  <a:cubicBezTo>
                    <a:pt x="77" y="401"/>
                    <a:pt x="69" y="418"/>
                    <a:pt x="62" y="434"/>
                  </a:cubicBezTo>
                  <a:cubicBezTo>
                    <a:pt x="60" y="439"/>
                    <a:pt x="57" y="445"/>
                    <a:pt x="56" y="449"/>
                  </a:cubicBezTo>
                  <a:cubicBezTo>
                    <a:pt x="55" y="452"/>
                    <a:pt x="54" y="455"/>
                    <a:pt x="54" y="455"/>
                  </a:cubicBezTo>
                  <a:cubicBezTo>
                    <a:pt x="54" y="455"/>
                    <a:pt x="52" y="461"/>
                    <a:pt x="50" y="468"/>
                  </a:cubicBezTo>
                  <a:cubicBezTo>
                    <a:pt x="43" y="486"/>
                    <a:pt x="26" y="546"/>
                    <a:pt x="20" y="572"/>
                  </a:cubicBezTo>
                  <a:cubicBezTo>
                    <a:pt x="20" y="574"/>
                    <a:pt x="16" y="588"/>
                    <a:pt x="12" y="602"/>
                  </a:cubicBezTo>
                  <a:cubicBezTo>
                    <a:pt x="9" y="616"/>
                    <a:pt x="5" y="631"/>
                    <a:pt x="5" y="636"/>
                  </a:cubicBezTo>
                  <a:cubicBezTo>
                    <a:pt x="4" y="642"/>
                    <a:pt x="3" y="649"/>
                    <a:pt x="1" y="658"/>
                  </a:cubicBezTo>
                  <a:cubicBezTo>
                    <a:pt x="0" y="665"/>
                    <a:pt x="0" y="671"/>
                    <a:pt x="1" y="674"/>
                  </a:cubicBezTo>
                  <a:cubicBezTo>
                    <a:pt x="1" y="675"/>
                    <a:pt x="3" y="676"/>
                    <a:pt x="5" y="677"/>
                  </a:cubicBezTo>
                  <a:cubicBezTo>
                    <a:pt x="7" y="678"/>
                    <a:pt x="9" y="680"/>
                    <a:pt x="11" y="682"/>
                  </a:cubicBezTo>
                  <a:cubicBezTo>
                    <a:pt x="13" y="683"/>
                    <a:pt x="16" y="685"/>
                    <a:pt x="18" y="685"/>
                  </a:cubicBezTo>
                  <a:cubicBezTo>
                    <a:pt x="19" y="686"/>
                    <a:pt x="22" y="688"/>
                    <a:pt x="24" y="689"/>
                  </a:cubicBezTo>
                  <a:cubicBezTo>
                    <a:pt x="27" y="691"/>
                    <a:pt x="27" y="691"/>
                    <a:pt x="27" y="691"/>
                  </a:cubicBezTo>
                  <a:cubicBezTo>
                    <a:pt x="27" y="714"/>
                    <a:pt x="27" y="714"/>
                    <a:pt x="27" y="714"/>
                  </a:cubicBezTo>
                  <a:cubicBezTo>
                    <a:pt x="27" y="728"/>
                    <a:pt x="27" y="743"/>
                    <a:pt x="28" y="749"/>
                  </a:cubicBezTo>
                  <a:cubicBezTo>
                    <a:pt x="28" y="755"/>
                    <a:pt x="28" y="767"/>
                    <a:pt x="27" y="776"/>
                  </a:cubicBezTo>
                  <a:cubicBezTo>
                    <a:pt x="26" y="802"/>
                    <a:pt x="29" y="817"/>
                    <a:pt x="47" y="884"/>
                  </a:cubicBezTo>
                  <a:cubicBezTo>
                    <a:pt x="51" y="899"/>
                    <a:pt x="58" y="918"/>
                    <a:pt x="62" y="929"/>
                  </a:cubicBezTo>
                  <a:cubicBezTo>
                    <a:pt x="64" y="934"/>
                    <a:pt x="75" y="959"/>
                    <a:pt x="82" y="976"/>
                  </a:cubicBezTo>
                  <a:cubicBezTo>
                    <a:pt x="94" y="1004"/>
                    <a:pt x="104" y="1032"/>
                    <a:pt x="107" y="1042"/>
                  </a:cubicBezTo>
                  <a:cubicBezTo>
                    <a:pt x="109" y="1050"/>
                    <a:pt x="112" y="1058"/>
                    <a:pt x="114" y="1059"/>
                  </a:cubicBezTo>
                  <a:cubicBezTo>
                    <a:pt x="117" y="1061"/>
                    <a:pt x="122" y="1082"/>
                    <a:pt x="123" y="1093"/>
                  </a:cubicBezTo>
                  <a:cubicBezTo>
                    <a:pt x="124" y="1098"/>
                    <a:pt x="124" y="1100"/>
                    <a:pt x="122" y="1102"/>
                  </a:cubicBezTo>
                  <a:cubicBezTo>
                    <a:pt x="120" y="1106"/>
                    <a:pt x="121" y="1109"/>
                    <a:pt x="124" y="1113"/>
                  </a:cubicBezTo>
                  <a:cubicBezTo>
                    <a:pt x="126" y="1117"/>
                    <a:pt x="127" y="1118"/>
                    <a:pt x="127" y="1148"/>
                  </a:cubicBezTo>
                  <a:cubicBezTo>
                    <a:pt x="128" y="1173"/>
                    <a:pt x="128" y="1180"/>
                    <a:pt x="126" y="1188"/>
                  </a:cubicBezTo>
                  <a:cubicBezTo>
                    <a:pt x="123" y="1201"/>
                    <a:pt x="122" y="1211"/>
                    <a:pt x="122" y="1219"/>
                  </a:cubicBezTo>
                  <a:cubicBezTo>
                    <a:pt x="123" y="1226"/>
                    <a:pt x="123" y="1227"/>
                    <a:pt x="122" y="1233"/>
                  </a:cubicBezTo>
                  <a:cubicBezTo>
                    <a:pt x="122" y="1239"/>
                    <a:pt x="122" y="1239"/>
                    <a:pt x="129" y="1242"/>
                  </a:cubicBezTo>
                  <a:cubicBezTo>
                    <a:pt x="132" y="1244"/>
                    <a:pt x="135" y="1245"/>
                    <a:pt x="135" y="1245"/>
                  </a:cubicBezTo>
                  <a:cubicBezTo>
                    <a:pt x="137" y="1247"/>
                    <a:pt x="136" y="1276"/>
                    <a:pt x="135" y="1278"/>
                  </a:cubicBezTo>
                  <a:cubicBezTo>
                    <a:pt x="134" y="1279"/>
                    <a:pt x="134" y="1285"/>
                    <a:pt x="135" y="1290"/>
                  </a:cubicBezTo>
                  <a:cubicBezTo>
                    <a:pt x="137" y="1293"/>
                    <a:pt x="137" y="1294"/>
                    <a:pt x="135" y="1301"/>
                  </a:cubicBezTo>
                  <a:cubicBezTo>
                    <a:pt x="133" y="1314"/>
                    <a:pt x="133" y="1325"/>
                    <a:pt x="134" y="1335"/>
                  </a:cubicBezTo>
                  <a:cubicBezTo>
                    <a:pt x="135" y="1340"/>
                    <a:pt x="135" y="1348"/>
                    <a:pt x="135" y="1352"/>
                  </a:cubicBezTo>
                  <a:cubicBezTo>
                    <a:pt x="136" y="1360"/>
                    <a:pt x="137" y="1363"/>
                    <a:pt x="139" y="1364"/>
                  </a:cubicBezTo>
                  <a:cubicBezTo>
                    <a:pt x="140" y="1365"/>
                    <a:pt x="141" y="1366"/>
                    <a:pt x="142" y="1367"/>
                  </a:cubicBezTo>
                  <a:cubicBezTo>
                    <a:pt x="143" y="1369"/>
                    <a:pt x="143" y="1370"/>
                    <a:pt x="142" y="1375"/>
                  </a:cubicBezTo>
                  <a:cubicBezTo>
                    <a:pt x="139" y="1390"/>
                    <a:pt x="138" y="1413"/>
                    <a:pt x="140" y="1446"/>
                  </a:cubicBezTo>
                  <a:cubicBezTo>
                    <a:pt x="142" y="1471"/>
                    <a:pt x="144" y="1482"/>
                    <a:pt x="146" y="1485"/>
                  </a:cubicBezTo>
                  <a:cubicBezTo>
                    <a:pt x="148" y="1488"/>
                    <a:pt x="149" y="1488"/>
                    <a:pt x="154" y="1488"/>
                  </a:cubicBezTo>
                  <a:cubicBezTo>
                    <a:pt x="162" y="1487"/>
                    <a:pt x="164" y="1485"/>
                    <a:pt x="163" y="1481"/>
                  </a:cubicBezTo>
                  <a:cubicBezTo>
                    <a:pt x="162" y="1478"/>
                    <a:pt x="162" y="1478"/>
                    <a:pt x="162" y="1478"/>
                  </a:cubicBezTo>
                  <a:cubicBezTo>
                    <a:pt x="164" y="1480"/>
                    <a:pt x="164" y="1480"/>
                    <a:pt x="164" y="1480"/>
                  </a:cubicBezTo>
                  <a:cubicBezTo>
                    <a:pt x="167" y="1483"/>
                    <a:pt x="167" y="1490"/>
                    <a:pt x="164" y="1508"/>
                  </a:cubicBezTo>
                  <a:cubicBezTo>
                    <a:pt x="162" y="1522"/>
                    <a:pt x="162" y="1526"/>
                    <a:pt x="164" y="1542"/>
                  </a:cubicBezTo>
                  <a:cubicBezTo>
                    <a:pt x="166" y="1557"/>
                    <a:pt x="165" y="1562"/>
                    <a:pt x="160" y="1573"/>
                  </a:cubicBezTo>
                  <a:cubicBezTo>
                    <a:pt x="154" y="1586"/>
                    <a:pt x="149" y="1599"/>
                    <a:pt x="147" y="1609"/>
                  </a:cubicBezTo>
                  <a:cubicBezTo>
                    <a:pt x="145" y="1621"/>
                    <a:pt x="145" y="1634"/>
                    <a:pt x="147" y="1639"/>
                  </a:cubicBezTo>
                  <a:cubicBezTo>
                    <a:pt x="148" y="1643"/>
                    <a:pt x="152" y="1667"/>
                    <a:pt x="156" y="1693"/>
                  </a:cubicBezTo>
                  <a:cubicBezTo>
                    <a:pt x="158" y="1706"/>
                    <a:pt x="158" y="1708"/>
                    <a:pt x="158" y="1736"/>
                  </a:cubicBezTo>
                  <a:cubicBezTo>
                    <a:pt x="157" y="1783"/>
                    <a:pt x="161" y="1818"/>
                    <a:pt x="171" y="1857"/>
                  </a:cubicBezTo>
                  <a:cubicBezTo>
                    <a:pt x="173" y="1864"/>
                    <a:pt x="174" y="1870"/>
                    <a:pt x="174" y="1872"/>
                  </a:cubicBezTo>
                  <a:cubicBezTo>
                    <a:pt x="173" y="1875"/>
                    <a:pt x="161" y="1925"/>
                    <a:pt x="156" y="1945"/>
                  </a:cubicBezTo>
                  <a:cubicBezTo>
                    <a:pt x="153" y="1957"/>
                    <a:pt x="152" y="1961"/>
                    <a:pt x="147" y="1976"/>
                  </a:cubicBezTo>
                  <a:cubicBezTo>
                    <a:pt x="143" y="1985"/>
                    <a:pt x="143" y="1986"/>
                    <a:pt x="143" y="1997"/>
                  </a:cubicBezTo>
                  <a:cubicBezTo>
                    <a:pt x="143" y="2006"/>
                    <a:pt x="144" y="2011"/>
                    <a:pt x="144" y="2013"/>
                  </a:cubicBezTo>
                  <a:cubicBezTo>
                    <a:pt x="148" y="2023"/>
                    <a:pt x="152" y="2032"/>
                    <a:pt x="158" y="2039"/>
                  </a:cubicBezTo>
                  <a:cubicBezTo>
                    <a:pt x="161" y="2045"/>
                    <a:pt x="165" y="2051"/>
                    <a:pt x="168" y="2056"/>
                  </a:cubicBezTo>
                  <a:cubicBezTo>
                    <a:pt x="170" y="2061"/>
                    <a:pt x="172" y="2066"/>
                    <a:pt x="173" y="2067"/>
                  </a:cubicBezTo>
                  <a:cubicBezTo>
                    <a:pt x="175" y="2070"/>
                    <a:pt x="175" y="2074"/>
                    <a:pt x="172" y="2078"/>
                  </a:cubicBezTo>
                  <a:cubicBezTo>
                    <a:pt x="171" y="2081"/>
                    <a:pt x="170" y="2083"/>
                    <a:pt x="170" y="2084"/>
                  </a:cubicBezTo>
                  <a:cubicBezTo>
                    <a:pt x="170" y="2085"/>
                    <a:pt x="168" y="2088"/>
                    <a:pt x="167" y="2090"/>
                  </a:cubicBezTo>
                  <a:cubicBezTo>
                    <a:pt x="166" y="2092"/>
                    <a:pt x="164" y="2097"/>
                    <a:pt x="163" y="2100"/>
                  </a:cubicBezTo>
                  <a:cubicBezTo>
                    <a:pt x="162" y="2103"/>
                    <a:pt x="160" y="2109"/>
                    <a:pt x="159" y="2113"/>
                  </a:cubicBezTo>
                  <a:cubicBezTo>
                    <a:pt x="156" y="2119"/>
                    <a:pt x="156" y="2122"/>
                    <a:pt x="155" y="2132"/>
                  </a:cubicBezTo>
                  <a:cubicBezTo>
                    <a:pt x="155" y="2144"/>
                    <a:pt x="155" y="2144"/>
                    <a:pt x="156" y="2147"/>
                  </a:cubicBezTo>
                  <a:close/>
                  <a:moveTo>
                    <a:pt x="320" y="1502"/>
                  </a:moveTo>
                  <a:cubicBezTo>
                    <a:pt x="321" y="1510"/>
                    <a:pt x="321" y="1516"/>
                    <a:pt x="321" y="1517"/>
                  </a:cubicBezTo>
                  <a:cubicBezTo>
                    <a:pt x="320" y="1517"/>
                    <a:pt x="320" y="1517"/>
                    <a:pt x="320" y="1516"/>
                  </a:cubicBezTo>
                  <a:cubicBezTo>
                    <a:pt x="320" y="1508"/>
                    <a:pt x="312" y="1459"/>
                    <a:pt x="308" y="1440"/>
                  </a:cubicBezTo>
                  <a:cubicBezTo>
                    <a:pt x="305" y="1428"/>
                    <a:pt x="305" y="1428"/>
                    <a:pt x="305" y="1428"/>
                  </a:cubicBezTo>
                  <a:cubicBezTo>
                    <a:pt x="308" y="1413"/>
                    <a:pt x="308" y="1413"/>
                    <a:pt x="308" y="1413"/>
                  </a:cubicBezTo>
                  <a:cubicBezTo>
                    <a:pt x="310" y="1398"/>
                    <a:pt x="311" y="1390"/>
                    <a:pt x="311" y="1380"/>
                  </a:cubicBezTo>
                  <a:cubicBezTo>
                    <a:pt x="311" y="1373"/>
                    <a:pt x="311" y="1373"/>
                    <a:pt x="313" y="1374"/>
                  </a:cubicBezTo>
                  <a:cubicBezTo>
                    <a:pt x="313" y="1375"/>
                    <a:pt x="313" y="1379"/>
                    <a:pt x="313" y="1384"/>
                  </a:cubicBezTo>
                  <a:cubicBezTo>
                    <a:pt x="313" y="1396"/>
                    <a:pt x="315" y="1431"/>
                    <a:pt x="317" y="1444"/>
                  </a:cubicBezTo>
                  <a:cubicBezTo>
                    <a:pt x="318" y="1449"/>
                    <a:pt x="319" y="1461"/>
                    <a:pt x="319" y="1471"/>
                  </a:cubicBezTo>
                  <a:cubicBezTo>
                    <a:pt x="319" y="1481"/>
                    <a:pt x="320" y="1495"/>
                    <a:pt x="320" y="1502"/>
                  </a:cubicBezTo>
                  <a:close/>
                  <a:moveTo>
                    <a:pt x="522" y="904"/>
                  </a:moveTo>
                  <a:cubicBezTo>
                    <a:pt x="523" y="912"/>
                    <a:pt x="523" y="919"/>
                    <a:pt x="523" y="919"/>
                  </a:cubicBezTo>
                  <a:cubicBezTo>
                    <a:pt x="522" y="919"/>
                    <a:pt x="521" y="917"/>
                    <a:pt x="520" y="914"/>
                  </a:cubicBezTo>
                  <a:cubicBezTo>
                    <a:pt x="517" y="909"/>
                    <a:pt x="517" y="909"/>
                    <a:pt x="517" y="909"/>
                  </a:cubicBezTo>
                  <a:cubicBezTo>
                    <a:pt x="519" y="898"/>
                    <a:pt x="519" y="898"/>
                    <a:pt x="519" y="898"/>
                  </a:cubicBezTo>
                  <a:cubicBezTo>
                    <a:pt x="520" y="893"/>
                    <a:pt x="521" y="888"/>
                    <a:pt x="521" y="888"/>
                  </a:cubicBezTo>
                  <a:cubicBezTo>
                    <a:pt x="521" y="888"/>
                    <a:pt x="521" y="895"/>
                    <a:pt x="522" y="904"/>
                  </a:cubicBezTo>
                  <a:close/>
                  <a:moveTo>
                    <a:pt x="1647" y="396"/>
                  </a:moveTo>
                  <a:cubicBezTo>
                    <a:pt x="1649" y="397"/>
                    <a:pt x="1649" y="397"/>
                    <a:pt x="1648" y="395"/>
                  </a:cubicBezTo>
                  <a:cubicBezTo>
                    <a:pt x="1647" y="395"/>
                    <a:pt x="1646" y="394"/>
                    <a:pt x="1646" y="394"/>
                  </a:cubicBezTo>
                  <a:cubicBezTo>
                    <a:pt x="1646" y="395"/>
                    <a:pt x="1646" y="395"/>
                    <a:pt x="1647" y="396"/>
                  </a:cubicBezTo>
                  <a:close/>
                  <a:moveTo>
                    <a:pt x="1608" y="287"/>
                  </a:moveTo>
                  <a:cubicBezTo>
                    <a:pt x="1608" y="290"/>
                    <a:pt x="1608" y="290"/>
                    <a:pt x="1608" y="289"/>
                  </a:cubicBezTo>
                  <a:cubicBezTo>
                    <a:pt x="1609" y="288"/>
                    <a:pt x="1609" y="287"/>
                    <a:pt x="1608" y="286"/>
                  </a:cubicBezTo>
                  <a:cubicBezTo>
                    <a:pt x="1608" y="285"/>
                    <a:pt x="1608" y="286"/>
                    <a:pt x="1608" y="287"/>
                  </a:cubicBezTo>
                  <a:close/>
                  <a:moveTo>
                    <a:pt x="1609" y="279"/>
                  </a:moveTo>
                  <a:cubicBezTo>
                    <a:pt x="1609" y="280"/>
                    <a:pt x="1609" y="280"/>
                    <a:pt x="1610" y="280"/>
                  </a:cubicBezTo>
                  <a:cubicBezTo>
                    <a:pt x="1610" y="280"/>
                    <a:pt x="1611" y="279"/>
                    <a:pt x="1611" y="277"/>
                  </a:cubicBezTo>
                  <a:cubicBezTo>
                    <a:pt x="1611" y="276"/>
                    <a:pt x="1610" y="275"/>
                    <a:pt x="1610" y="276"/>
                  </a:cubicBezTo>
                  <a:cubicBezTo>
                    <a:pt x="1609" y="277"/>
                    <a:pt x="1609" y="279"/>
                    <a:pt x="1609" y="279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886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619f8f53-5f22-4306-80fc-4bbe4d0bea23">HSW56HK3J2MT-298-108</_dlc_DocId>
    <_dlc_DocIdUrl xmlns="619f8f53-5f22-4306-80fc-4bbe4d0bea23">
      <Url>http://brainweb/Portals/Tools/Global/Corporate-presentation-and-movies-/_layouts/15/DocIdRedir.aspx?ID=HSW56HK3J2MT-298-108</Url>
      <Description>HSW56HK3J2MT-298-108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9158AE43CEC34CB210C9BD1685734B" ma:contentTypeVersion="1" ma:contentTypeDescription="Create a new document." ma:contentTypeScope="" ma:versionID="cfbfcc5ad25c3f92a09effcf8514f9d7">
  <xsd:schema xmlns:xsd="http://www.w3.org/2001/XMLSchema" xmlns:xs="http://www.w3.org/2001/XMLSchema" xmlns:p="http://schemas.microsoft.com/office/2006/metadata/properties" xmlns:ns1="http://schemas.microsoft.com/sharepoint/v3" xmlns:ns2="619f8f53-5f22-4306-80fc-4bbe4d0bea23" targetNamespace="http://schemas.microsoft.com/office/2006/metadata/properties" ma:root="true" ma:fieldsID="33b22be00555c4979284adbbb7613775" ns1:_="" ns2:_="">
    <xsd:import namespace="http://schemas.microsoft.com/sharepoint/v3"/>
    <xsd:import namespace="619f8f53-5f22-4306-80fc-4bbe4d0bea2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9f8f53-5f22-4306-80fc-4bbe4d0bea2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F2BF7A-4C8A-44B6-B7F9-78274F378166}">
  <ds:schemaRefs>
    <ds:schemaRef ds:uri="http://purl.org/dc/terms/"/>
    <ds:schemaRef ds:uri="http://schemas.microsoft.com/office/2006/metadata/properties"/>
    <ds:schemaRef ds:uri="http://schemas.microsoft.com/sharepoint/v3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19f8f53-5f22-4306-80fc-4bbe4d0bea23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0F2A3832-272C-4766-B510-459BBEB3A7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259F40-FE34-491F-91CF-1D746466A36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DD6A5EA-7D93-4A2C-B440-FB2375207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19f8f53-5f22-4306-80fc-4bbe4d0bea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222</TotalTime>
  <Words>163</Words>
  <Application>Microsoft Office PowerPoint</Application>
  <PresentationFormat>On-screen Show (16:9)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Cognitive symptoms of depression have a negative impact on many aspects of the patient’s life1,2 </vt:lpstr>
    </vt:vector>
  </TitlesOfParts>
  <Company>H. Lundbeck A/S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Lundbeck</dc:title>
  <dc:creator>Jakob Heldager Pedersen</dc:creator>
  <cp:lastModifiedBy>Henrik Haase</cp:lastModifiedBy>
  <cp:revision>82</cp:revision>
  <cp:lastPrinted>2014-01-28T12:18:38Z</cp:lastPrinted>
  <dcterms:created xsi:type="dcterms:W3CDTF">2017-02-09T13:53:53Z</dcterms:created>
  <dcterms:modified xsi:type="dcterms:W3CDTF">2022-02-23T08:57:04Z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0x0101004F9158AE43CEC34CB210C9BD1685734B</vt:lpwstr>
  </property>
  <property fmtid="{D5CDD505-2E9C-101B-9397-08002B2CF9AE}" pid="3" name="_dlc_DocIdItemGuid">
    <vt:lpwstr>334bca4c-a0c1-4766-9238-ea663be56655</vt:lpwstr>
  </property>
</Properties>
</file>